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66" r:id="rId7"/>
    <p:sldId id="265" r:id="rId8"/>
    <p:sldId id="261" r:id="rId9"/>
    <p:sldId id="268" r:id="rId10"/>
    <p:sldId id="270" r:id="rId11"/>
    <p:sldId id="267" r:id="rId12"/>
    <p:sldId id="269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778606-B08E-244C-9EA0-2A6A867637AA}" v="1" dt="2021-05-09T16:52:06.3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7B778606-B08E-244C-9EA0-2A6A867637AA}"/>
    <pc:docChg chg="modSld">
      <pc:chgData name="Zrinka Jurčević" userId="0b24b88d-47f3-4db2-ad81-ac8a28adbcb8" providerId="ADAL" clId="{7B778606-B08E-244C-9EA0-2A6A867637AA}" dt="2021-05-09T16:52:09.109" v="3" actId="1076"/>
      <pc:docMkLst>
        <pc:docMk/>
      </pc:docMkLst>
      <pc:sldChg chg="modSp mod">
        <pc:chgData name="Zrinka Jurčević" userId="0b24b88d-47f3-4db2-ad81-ac8a28adbcb8" providerId="ADAL" clId="{7B778606-B08E-244C-9EA0-2A6A867637AA}" dt="2021-05-09T16:51:01.689" v="1" actId="20577"/>
        <pc:sldMkLst>
          <pc:docMk/>
          <pc:sldMk cId="3205095418" sldId="264"/>
        </pc:sldMkLst>
        <pc:spChg chg="mod">
          <ac:chgData name="Zrinka Jurčević" userId="0b24b88d-47f3-4db2-ad81-ac8a28adbcb8" providerId="ADAL" clId="{7B778606-B08E-244C-9EA0-2A6A867637AA}" dt="2021-05-09T16:51:01.689" v="1" actId="20577"/>
          <ac:spMkLst>
            <pc:docMk/>
            <pc:sldMk cId="3205095418" sldId="264"/>
            <ac:spMk id="8" creationId="{448F0F26-5646-DC47-8822-401CC2DF5D46}"/>
          </ac:spMkLst>
        </pc:spChg>
      </pc:sldChg>
      <pc:sldChg chg="modSp mod">
        <pc:chgData name="Zrinka Jurčević" userId="0b24b88d-47f3-4db2-ad81-ac8a28adbcb8" providerId="ADAL" clId="{7B778606-B08E-244C-9EA0-2A6A867637AA}" dt="2021-05-09T16:52:09.109" v="3" actId="1076"/>
        <pc:sldMkLst>
          <pc:docMk/>
          <pc:sldMk cId="1901142337" sldId="265"/>
        </pc:sldMkLst>
        <pc:spChg chg="mod">
          <ac:chgData name="Zrinka Jurčević" userId="0b24b88d-47f3-4db2-ad81-ac8a28adbcb8" providerId="ADAL" clId="{7B778606-B08E-244C-9EA0-2A6A867637AA}" dt="2021-05-09T16:52:09.109" v="3" actId="1076"/>
          <ac:spMkLst>
            <pc:docMk/>
            <pc:sldMk cId="1901142337" sldId="265"/>
            <ac:spMk id="8" creationId="{C4B03574-76C6-504C-8CC5-1B99273565CE}"/>
          </ac:spMkLst>
        </pc:spChg>
        <pc:picChg chg="mod">
          <ac:chgData name="Zrinka Jurčević" userId="0b24b88d-47f3-4db2-ad81-ac8a28adbcb8" providerId="ADAL" clId="{7B778606-B08E-244C-9EA0-2A6A867637AA}" dt="2021-05-09T16:52:06.326" v="2" actId="14100"/>
          <ac:picMkLst>
            <pc:docMk/>
            <pc:sldMk cId="1901142337" sldId="265"/>
            <ac:picMk id="7" creationId="{00000000-0000-0000-0000-000000000000}"/>
          </ac:picMkLst>
        </pc:picChg>
      </pc:sldChg>
    </pc:docChg>
  </pc:docChgLst>
  <pc:docChgLst>
    <pc:chgData name="Zrinka Jurčević" userId="0b24b88d-47f3-4db2-ad81-ac8a28adbcb8" providerId="ADAL" clId="{17530E5E-35C9-9245-8AE8-FC3FA06CC114}"/>
    <pc:docChg chg="undo custSel addSld modSld sldOrd">
      <pc:chgData name="Zrinka Jurčević" userId="0b24b88d-47f3-4db2-ad81-ac8a28adbcb8" providerId="ADAL" clId="{17530E5E-35C9-9245-8AE8-FC3FA06CC114}" dt="2021-04-16T19:45:14.209" v="2294" actId="14861"/>
      <pc:docMkLst>
        <pc:docMk/>
      </pc:docMkLst>
      <pc:sldChg chg="add ord">
        <pc:chgData name="Zrinka Jurčević" userId="0b24b88d-47f3-4db2-ad81-ac8a28adbcb8" providerId="ADAL" clId="{17530E5E-35C9-9245-8AE8-FC3FA06CC114}" dt="2021-03-25T21:36:19.404" v="1846" actId="20578"/>
        <pc:sldMkLst>
          <pc:docMk/>
          <pc:sldMk cId="1336786414" sldId="260"/>
        </pc:sldMkLst>
      </pc:sldChg>
      <pc:sldChg chg="addSp delSp modSp mod modAnim">
        <pc:chgData name="Zrinka Jurčević" userId="0b24b88d-47f3-4db2-ad81-ac8a28adbcb8" providerId="ADAL" clId="{17530E5E-35C9-9245-8AE8-FC3FA06CC114}" dt="2021-03-24T20:48:06.849" v="1780"/>
        <pc:sldMkLst>
          <pc:docMk/>
          <pc:sldMk cId="675343051" sldId="261"/>
        </pc:sldMkLst>
        <pc:spChg chg="add mod">
          <ac:chgData name="Zrinka Jurčević" userId="0b24b88d-47f3-4db2-ad81-ac8a28adbcb8" providerId="ADAL" clId="{17530E5E-35C9-9245-8AE8-FC3FA06CC114}" dt="2021-03-22T21:28:34.571" v="929" actId="207"/>
          <ac:spMkLst>
            <pc:docMk/>
            <pc:sldMk cId="675343051" sldId="261"/>
            <ac:spMk id="2" creationId="{47BE52EF-D85D-5F40-ABEF-06A539B8169D}"/>
          </ac:spMkLst>
        </pc:spChg>
        <pc:spChg chg="add mod">
          <ac:chgData name="Zrinka Jurčević" userId="0b24b88d-47f3-4db2-ad81-ac8a28adbcb8" providerId="ADAL" clId="{17530E5E-35C9-9245-8AE8-FC3FA06CC114}" dt="2021-03-22T21:29:00.615" v="933" actId="1076"/>
          <ac:spMkLst>
            <pc:docMk/>
            <pc:sldMk cId="675343051" sldId="261"/>
            <ac:spMk id="3" creationId="{E7A70FB0-C18D-4448-BE88-624F6418EB27}"/>
          </ac:spMkLst>
        </pc:spChg>
        <pc:spChg chg="add mod">
          <ac:chgData name="Zrinka Jurčević" userId="0b24b88d-47f3-4db2-ad81-ac8a28adbcb8" providerId="ADAL" clId="{17530E5E-35C9-9245-8AE8-FC3FA06CC114}" dt="2021-03-22T21:28:42.849" v="930" actId="1076"/>
          <ac:spMkLst>
            <pc:docMk/>
            <pc:sldMk cId="675343051" sldId="261"/>
            <ac:spMk id="4" creationId="{76BBAFBB-3216-4146-93DC-02237386BBBD}"/>
          </ac:spMkLst>
        </pc:spChg>
        <pc:spChg chg="mod">
          <ac:chgData name="Zrinka Jurčević" userId="0b24b88d-47f3-4db2-ad81-ac8a28adbcb8" providerId="ADAL" clId="{17530E5E-35C9-9245-8AE8-FC3FA06CC114}" dt="2021-03-22T21:27:41.246" v="920" actId="1076"/>
          <ac:spMkLst>
            <pc:docMk/>
            <pc:sldMk cId="675343051" sldId="261"/>
            <ac:spMk id="8" creationId="{86285CB0-B57B-8748-8692-3BBD026F1F13}"/>
          </ac:spMkLst>
        </pc:spChg>
        <pc:spChg chg="add mod">
          <ac:chgData name="Zrinka Jurčević" userId="0b24b88d-47f3-4db2-ad81-ac8a28adbcb8" providerId="ADAL" clId="{17530E5E-35C9-9245-8AE8-FC3FA06CC114}" dt="2021-03-22T21:30:43.694" v="936" actId="1076"/>
          <ac:spMkLst>
            <pc:docMk/>
            <pc:sldMk cId="675343051" sldId="261"/>
            <ac:spMk id="9" creationId="{04A12F0D-3220-A445-90DB-B2C301B8B871}"/>
          </ac:spMkLst>
        </pc:spChg>
        <pc:spChg chg="add mod">
          <ac:chgData name="Zrinka Jurčević" userId="0b24b88d-47f3-4db2-ad81-ac8a28adbcb8" providerId="ADAL" clId="{17530E5E-35C9-9245-8AE8-FC3FA06CC114}" dt="2021-03-22T21:27:54.269" v="923" actId="1076"/>
          <ac:spMkLst>
            <pc:docMk/>
            <pc:sldMk cId="675343051" sldId="261"/>
            <ac:spMk id="19" creationId="{CD48E753-F9B9-1545-B09D-7422C9E0241D}"/>
          </ac:spMkLst>
        </pc:spChg>
        <pc:picChg chg="mod">
          <ac:chgData name="Zrinka Jurčević" userId="0b24b88d-47f3-4db2-ad81-ac8a28adbcb8" providerId="ADAL" clId="{17530E5E-35C9-9245-8AE8-FC3FA06CC114}" dt="2021-03-22T21:30:47.112" v="937" actId="1076"/>
          <ac:picMkLst>
            <pc:docMk/>
            <pc:sldMk cId="675343051" sldId="261"/>
            <ac:picMk id="7" creationId="{00000000-0000-0000-0000-000000000000}"/>
          </ac:picMkLst>
        </pc:picChg>
        <pc:picChg chg="add del mod">
          <ac:chgData name="Zrinka Jurčević" userId="0b24b88d-47f3-4db2-ad81-ac8a28adbcb8" providerId="ADAL" clId="{17530E5E-35C9-9245-8AE8-FC3FA06CC114}" dt="2021-03-22T21:24:45.815" v="900" actId="478"/>
          <ac:picMkLst>
            <pc:docMk/>
            <pc:sldMk cId="675343051" sldId="261"/>
            <ac:picMk id="12" creationId="{C350BF92-1B7A-0242-8C14-013679E466C7}"/>
          </ac:picMkLst>
        </pc:picChg>
        <pc:picChg chg="add del mod">
          <ac:chgData name="Zrinka Jurčević" userId="0b24b88d-47f3-4db2-ad81-ac8a28adbcb8" providerId="ADAL" clId="{17530E5E-35C9-9245-8AE8-FC3FA06CC114}" dt="2021-03-22T21:24:43.975" v="899" actId="478"/>
          <ac:picMkLst>
            <pc:docMk/>
            <pc:sldMk cId="675343051" sldId="261"/>
            <ac:picMk id="14" creationId="{2EF949A1-8D7F-E742-8ED4-E04E5B1F95B8}"/>
          </ac:picMkLst>
        </pc:picChg>
        <pc:cxnChg chg="add mod">
          <ac:chgData name="Zrinka Jurčević" userId="0b24b88d-47f3-4db2-ad81-ac8a28adbcb8" providerId="ADAL" clId="{17530E5E-35C9-9245-8AE8-FC3FA06CC114}" dt="2021-03-24T20:47:03.981" v="1771" actId="1076"/>
          <ac:cxnSpMkLst>
            <pc:docMk/>
            <pc:sldMk cId="675343051" sldId="261"/>
            <ac:cxnSpMk id="16" creationId="{F54AAB61-19FB-8749-B989-66CE387C03D9}"/>
          </ac:cxnSpMkLst>
        </pc:cxnChg>
      </pc:sldChg>
      <pc:sldChg chg="addSp modSp mod modAnim">
        <pc:chgData name="Zrinka Jurčević" userId="0b24b88d-47f3-4db2-ad81-ac8a28adbcb8" providerId="ADAL" clId="{17530E5E-35C9-9245-8AE8-FC3FA06CC114}" dt="2021-03-22T21:57:10.245" v="1263"/>
        <pc:sldMkLst>
          <pc:docMk/>
          <pc:sldMk cId="2885784881" sldId="262"/>
        </pc:sldMkLst>
        <pc:spChg chg="add mod">
          <ac:chgData name="Zrinka Jurčević" userId="0b24b88d-47f3-4db2-ad81-ac8a28adbcb8" providerId="ADAL" clId="{17530E5E-35C9-9245-8AE8-FC3FA06CC114}" dt="2021-03-22T20:35:59.887" v="174" actId="122"/>
          <ac:spMkLst>
            <pc:docMk/>
            <pc:sldMk cId="2885784881" sldId="262"/>
            <ac:spMk id="2" creationId="{AF11CC00-BEA3-4C41-9D7C-7DFCA8903182}"/>
          </ac:spMkLst>
        </pc:spChg>
        <pc:spChg chg="add mod">
          <ac:chgData name="Zrinka Jurčević" userId="0b24b88d-47f3-4db2-ad81-ac8a28adbcb8" providerId="ADAL" clId="{17530E5E-35C9-9245-8AE8-FC3FA06CC114}" dt="2021-03-22T20:47:59.489" v="183" actId="1076"/>
          <ac:spMkLst>
            <pc:docMk/>
            <pc:sldMk cId="2885784881" sldId="262"/>
            <ac:spMk id="3" creationId="{0D718AFC-2544-4B42-BBE1-48708798457C}"/>
          </ac:spMkLst>
        </pc:spChg>
        <pc:spChg chg="add mod">
          <ac:chgData name="Zrinka Jurčević" userId="0b24b88d-47f3-4db2-ad81-ac8a28adbcb8" providerId="ADAL" clId="{17530E5E-35C9-9245-8AE8-FC3FA06CC114}" dt="2021-03-22T20:59:30.941" v="353" actId="20577"/>
          <ac:spMkLst>
            <pc:docMk/>
            <pc:sldMk cId="2885784881" sldId="262"/>
            <ac:spMk id="4" creationId="{01E85314-6A46-194A-9801-BD5B52B9E4E0}"/>
          </ac:spMkLst>
        </pc:spChg>
        <pc:spChg chg="mod">
          <ac:chgData name="Zrinka Jurčević" userId="0b24b88d-47f3-4db2-ad81-ac8a28adbcb8" providerId="ADAL" clId="{17530E5E-35C9-9245-8AE8-FC3FA06CC114}" dt="2021-03-22T20:34:41.611" v="149" actId="1076"/>
          <ac:spMkLst>
            <pc:docMk/>
            <pc:sldMk cId="2885784881" sldId="262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17530E5E-35C9-9245-8AE8-FC3FA06CC114}" dt="2021-03-22T20:58:05.948" v="345" actId="113"/>
          <ac:spMkLst>
            <pc:docMk/>
            <pc:sldMk cId="2885784881" sldId="262"/>
            <ac:spMk id="12" creationId="{512EEA1A-3DA9-9949-B0A1-3E2849A18B0E}"/>
          </ac:spMkLst>
        </pc:spChg>
        <pc:spChg chg="add mod">
          <ac:chgData name="Zrinka Jurčević" userId="0b24b88d-47f3-4db2-ad81-ac8a28adbcb8" providerId="ADAL" clId="{17530E5E-35C9-9245-8AE8-FC3FA06CC114}" dt="2021-03-22T21:00:48.600" v="388" actId="1076"/>
          <ac:spMkLst>
            <pc:docMk/>
            <pc:sldMk cId="2885784881" sldId="262"/>
            <ac:spMk id="13" creationId="{02A2C10F-28A2-AE4F-8B2C-2273AD90F078}"/>
          </ac:spMkLst>
        </pc:spChg>
        <pc:picChg chg="mod">
          <ac:chgData name="Zrinka Jurčević" userId="0b24b88d-47f3-4db2-ad81-ac8a28adbcb8" providerId="ADAL" clId="{17530E5E-35C9-9245-8AE8-FC3FA06CC114}" dt="2021-03-22T20:57:37.112" v="339" actId="14100"/>
          <ac:picMkLst>
            <pc:docMk/>
            <pc:sldMk cId="2885784881" sldId="262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17530E5E-35C9-9245-8AE8-FC3FA06CC114}" dt="2021-03-22T20:57:39.834" v="340" actId="1076"/>
          <ac:picMkLst>
            <pc:docMk/>
            <pc:sldMk cId="2885784881" sldId="262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17530E5E-35C9-9245-8AE8-FC3FA06CC114}" dt="2021-03-22T20:59:35.017" v="354" actId="1076"/>
          <ac:picMkLst>
            <pc:docMk/>
            <pc:sldMk cId="2885784881" sldId="262"/>
            <ac:picMk id="11" creationId="{5FA5C5FA-3050-3B4C-B986-812116E04117}"/>
          </ac:picMkLst>
        </pc:picChg>
      </pc:sldChg>
      <pc:sldChg chg="addSp delSp modSp mod modAnim">
        <pc:chgData name="Zrinka Jurčević" userId="0b24b88d-47f3-4db2-ad81-ac8a28adbcb8" providerId="ADAL" clId="{17530E5E-35C9-9245-8AE8-FC3FA06CC114}" dt="2021-04-04T05:45:37.892" v="1975"/>
        <pc:sldMkLst>
          <pc:docMk/>
          <pc:sldMk cId="1660320601" sldId="263"/>
        </pc:sldMkLst>
        <pc:spChg chg="add del mod">
          <ac:chgData name="Zrinka Jurčević" userId="0b24b88d-47f3-4db2-ad81-ac8a28adbcb8" providerId="ADAL" clId="{17530E5E-35C9-9245-8AE8-FC3FA06CC114}" dt="2021-03-22T20:27:35.589" v="20" actId="478"/>
          <ac:spMkLst>
            <pc:docMk/>
            <pc:sldMk cId="1660320601" sldId="263"/>
            <ac:spMk id="2" creationId="{168B92E0-ADB5-B840-B86B-FDD5492BCBAC}"/>
          </ac:spMkLst>
        </pc:spChg>
        <pc:spChg chg="add mod">
          <ac:chgData name="Zrinka Jurčević" userId="0b24b88d-47f3-4db2-ad81-ac8a28adbcb8" providerId="ADAL" clId="{17530E5E-35C9-9245-8AE8-FC3FA06CC114}" dt="2021-03-22T20:33:18.284" v="141" actId="1076"/>
          <ac:spMkLst>
            <pc:docMk/>
            <pc:sldMk cId="1660320601" sldId="263"/>
            <ac:spMk id="3" creationId="{2F758D6A-2B9C-E944-A4B8-DEC41AFB87AD}"/>
          </ac:spMkLst>
        </pc:spChg>
        <pc:spChg chg="add del mod">
          <ac:chgData name="Zrinka Jurčević" userId="0b24b88d-47f3-4db2-ad81-ac8a28adbcb8" providerId="ADAL" clId="{17530E5E-35C9-9245-8AE8-FC3FA06CC114}" dt="2021-03-22T20:27:35.837" v="22"/>
          <ac:spMkLst>
            <pc:docMk/>
            <pc:sldMk cId="1660320601" sldId="263"/>
            <ac:spMk id="4" creationId="{AD08D5D7-92CD-5B4E-92DF-25B2E0C8A38C}"/>
          </ac:spMkLst>
        </pc:spChg>
        <pc:spChg chg="mod">
          <ac:chgData name="Zrinka Jurčević" userId="0b24b88d-47f3-4db2-ad81-ac8a28adbcb8" providerId="ADAL" clId="{17530E5E-35C9-9245-8AE8-FC3FA06CC114}" dt="2021-03-22T20:34:33.361" v="147" actId="1076"/>
          <ac:spMkLst>
            <pc:docMk/>
            <pc:sldMk cId="1660320601" sldId="263"/>
            <ac:spMk id="8" creationId="{3F51D632-0C3B-034C-9EDF-36E4DB0D22CB}"/>
          </ac:spMkLst>
        </pc:spChg>
        <pc:spChg chg="add del mod">
          <ac:chgData name="Zrinka Jurčević" userId="0b24b88d-47f3-4db2-ad81-ac8a28adbcb8" providerId="ADAL" clId="{17530E5E-35C9-9245-8AE8-FC3FA06CC114}" dt="2021-03-22T20:27:41.160" v="24" actId="478"/>
          <ac:spMkLst>
            <pc:docMk/>
            <pc:sldMk cId="1660320601" sldId="263"/>
            <ac:spMk id="9" creationId="{CB44E13F-FD45-234B-8198-50C47A30B674}"/>
          </ac:spMkLst>
        </pc:spChg>
        <pc:spChg chg="add mod">
          <ac:chgData name="Zrinka Jurčević" userId="0b24b88d-47f3-4db2-ad81-ac8a28adbcb8" providerId="ADAL" clId="{17530E5E-35C9-9245-8AE8-FC3FA06CC114}" dt="2021-03-22T20:33:22.338" v="142" actId="1076"/>
          <ac:spMkLst>
            <pc:docMk/>
            <pc:sldMk cId="1660320601" sldId="263"/>
            <ac:spMk id="11" creationId="{2772D057-9D20-314F-ACF4-86F123F3D5A0}"/>
          </ac:spMkLst>
        </pc:spChg>
        <pc:spChg chg="add del mod">
          <ac:chgData name="Zrinka Jurčević" userId="0b24b88d-47f3-4db2-ad81-ac8a28adbcb8" providerId="ADAL" clId="{17530E5E-35C9-9245-8AE8-FC3FA06CC114}" dt="2021-03-22T20:34:01.040" v="144" actId="478"/>
          <ac:spMkLst>
            <pc:docMk/>
            <pc:sldMk cId="1660320601" sldId="263"/>
            <ac:spMk id="12" creationId="{D3D406DA-05AE-BE42-A0AE-7508BFA25464}"/>
          </ac:spMkLst>
        </pc:spChg>
        <pc:picChg chg="add mod modCrop">
          <ac:chgData name="Zrinka Jurčević" userId="0b24b88d-47f3-4db2-ad81-ac8a28adbcb8" providerId="ADAL" clId="{17530E5E-35C9-9245-8AE8-FC3FA06CC114}" dt="2021-04-04T05:45:22.153" v="1971" actId="1076"/>
          <ac:picMkLst>
            <pc:docMk/>
            <pc:sldMk cId="1660320601" sldId="263"/>
            <ac:picMk id="4" creationId="{C98E8EBD-13E4-C646-8568-4AEFB4F5EFF1}"/>
          </ac:picMkLst>
        </pc:picChg>
        <pc:picChg chg="mod">
          <ac:chgData name="Zrinka Jurčević" userId="0b24b88d-47f3-4db2-ad81-ac8a28adbcb8" providerId="ADAL" clId="{17530E5E-35C9-9245-8AE8-FC3FA06CC114}" dt="2021-03-22T20:33:01.174" v="137" actId="1076"/>
          <ac:picMkLst>
            <pc:docMk/>
            <pc:sldMk cId="1660320601" sldId="263"/>
            <ac:picMk id="7" creationId="{00000000-0000-0000-0000-000000000000}"/>
          </ac:picMkLst>
        </pc:picChg>
        <pc:picChg chg="add del mod">
          <ac:chgData name="Zrinka Jurčević" userId="0b24b88d-47f3-4db2-ad81-ac8a28adbcb8" providerId="ADAL" clId="{17530E5E-35C9-9245-8AE8-FC3FA06CC114}" dt="2021-04-04T05:45:01.058" v="1965" actId="478"/>
          <ac:picMkLst>
            <pc:docMk/>
            <pc:sldMk cId="1660320601" sldId="263"/>
            <ac:picMk id="1026" creationId="{F7A7F14D-F2D9-C84A-83EC-F8BD639464BC}"/>
          </ac:picMkLst>
        </pc:picChg>
      </pc:sldChg>
      <pc:sldChg chg="addSp delSp modSp mod">
        <pc:chgData name="Zrinka Jurčević" userId="0b24b88d-47f3-4db2-ad81-ac8a28adbcb8" providerId="ADAL" clId="{17530E5E-35C9-9245-8AE8-FC3FA06CC114}" dt="2021-04-04T05:44:56.661" v="1964"/>
        <pc:sldMkLst>
          <pc:docMk/>
          <pc:sldMk cId="3205095418" sldId="264"/>
        </pc:sldMkLst>
        <pc:spChg chg="add del mod">
          <ac:chgData name="Zrinka Jurčević" userId="0b24b88d-47f3-4db2-ad81-ac8a28adbcb8" providerId="ADAL" clId="{17530E5E-35C9-9245-8AE8-FC3FA06CC114}" dt="2021-04-04T05:44:56.661" v="1964"/>
          <ac:spMkLst>
            <pc:docMk/>
            <pc:sldMk cId="3205095418" sldId="264"/>
            <ac:spMk id="4" creationId="{F79E774C-CBFB-4243-AFB2-2FF87BE21EE3}"/>
          </ac:spMkLst>
        </pc:spChg>
        <pc:spChg chg="add mod">
          <ac:chgData name="Zrinka Jurčević" userId="0b24b88d-47f3-4db2-ad81-ac8a28adbcb8" providerId="ADAL" clId="{17530E5E-35C9-9245-8AE8-FC3FA06CC114}" dt="2021-04-04T05:44:51.577" v="1962" actId="20577"/>
          <ac:spMkLst>
            <pc:docMk/>
            <pc:sldMk cId="3205095418" sldId="264"/>
            <ac:spMk id="8" creationId="{448F0F26-5646-DC47-8822-401CC2DF5D46}"/>
          </ac:spMkLst>
        </pc:spChg>
        <pc:spChg chg="mod">
          <ac:chgData name="Zrinka Jurčević" userId="0b24b88d-47f3-4db2-ad81-ac8a28adbcb8" providerId="ADAL" clId="{17530E5E-35C9-9245-8AE8-FC3FA06CC114}" dt="2021-04-04T05:44:46.543" v="1959" actId="1076"/>
          <ac:spMkLst>
            <pc:docMk/>
            <pc:sldMk cId="3205095418" sldId="264"/>
            <ac:spMk id="9" creationId="{58B5B528-7EC9-D347-9C3A-C92F416B13F6}"/>
          </ac:spMkLst>
        </pc:spChg>
        <pc:picChg chg="add mod modCrop">
          <ac:chgData name="Zrinka Jurčević" userId="0b24b88d-47f3-4db2-ad81-ac8a28adbcb8" providerId="ADAL" clId="{17530E5E-35C9-9245-8AE8-FC3FA06CC114}" dt="2021-04-04T05:43:11.835" v="1855" actId="732"/>
          <ac:picMkLst>
            <pc:docMk/>
            <pc:sldMk cId="3205095418" sldId="264"/>
            <ac:picMk id="3" creationId="{CCBD01C5-7BCC-9C41-B308-B5E5413CE80B}"/>
          </ac:picMkLst>
        </pc:picChg>
        <pc:picChg chg="mod">
          <ac:chgData name="Zrinka Jurčević" userId="0b24b88d-47f3-4db2-ad81-ac8a28adbcb8" providerId="ADAL" clId="{17530E5E-35C9-9245-8AE8-FC3FA06CC114}" dt="2021-04-04T05:44:45.336" v="1958" actId="1076"/>
          <ac:picMkLst>
            <pc:docMk/>
            <pc:sldMk cId="3205095418" sldId="264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17530E5E-35C9-9245-8AE8-FC3FA06CC114}" dt="2021-04-04T05:43:02.290" v="1853" actId="1076"/>
          <ac:picMkLst>
            <pc:docMk/>
            <pc:sldMk cId="3205095418" sldId="264"/>
            <ac:picMk id="10" creationId="{00000000-0000-0000-0000-000000000000}"/>
          </ac:picMkLst>
        </pc:picChg>
      </pc:sldChg>
      <pc:sldChg chg="addSp delSp modSp mod modAnim">
        <pc:chgData name="Zrinka Jurčević" userId="0b24b88d-47f3-4db2-ad81-ac8a28adbcb8" providerId="ADAL" clId="{17530E5E-35C9-9245-8AE8-FC3FA06CC114}" dt="2021-04-04T05:46:44.725" v="1991"/>
        <pc:sldMkLst>
          <pc:docMk/>
          <pc:sldMk cId="1901142337" sldId="265"/>
        </pc:sldMkLst>
        <pc:spChg chg="add mod">
          <ac:chgData name="Zrinka Jurčević" userId="0b24b88d-47f3-4db2-ad81-ac8a28adbcb8" providerId="ADAL" clId="{17530E5E-35C9-9245-8AE8-FC3FA06CC114}" dt="2021-03-22T21:12:56.575" v="696" actId="14100"/>
          <ac:spMkLst>
            <pc:docMk/>
            <pc:sldMk cId="1901142337" sldId="265"/>
            <ac:spMk id="2" creationId="{ADD9D636-05AC-9349-A12D-933FB48E5726}"/>
          </ac:spMkLst>
        </pc:spChg>
        <pc:spChg chg="add mod">
          <ac:chgData name="Zrinka Jurčević" userId="0b24b88d-47f3-4db2-ad81-ac8a28adbcb8" providerId="ADAL" clId="{17530E5E-35C9-9245-8AE8-FC3FA06CC114}" dt="2021-03-24T20:45:43.402" v="1758" actId="20577"/>
          <ac:spMkLst>
            <pc:docMk/>
            <pc:sldMk cId="1901142337" sldId="265"/>
            <ac:spMk id="3" creationId="{4E92CE11-3C88-4B41-9B6C-985267B05E21}"/>
          </ac:spMkLst>
        </pc:spChg>
        <pc:spChg chg="mod">
          <ac:chgData name="Zrinka Jurčević" userId="0b24b88d-47f3-4db2-ad81-ac8a28adbcb8" providerId="ADAL" clId="{17530E5E-35C9-9245-8AE8-FC3FA06CC114}" dt="2021-03-22T21:15:00.513" v="707" actId="1076"/>
          <ac:spMkLst>
            <pc:docMk/>
            <pc:sldMk cId="1901142337" sldId="265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17530E5E-35C9-9245-8AE8-FC3FA06CC114}" dt="2021-03-24T20:44:26.241" v="1701" actId="1076"/>
          <ac:spMkLst>
            <pc:docMk/>
            <pc:sldMk cId="1901142337" sldId="265"/>
            <ac:spMk id="9" creationId="{BA897AD8-A298-5D41-810E-07AF340D0C7F}"/>
          </ac:spMkLst>
        </pc:spChg>
        <pc:picChg chg="mod">
          <ac:chgData name="Zrinka Jurčević" userId="0b24b88d-47f3-4db2-ad81-ac8a28adbcb8" providerId="ADAL" clId="{17530E5E-35C9-9245-8AE8-FC3FA06CC114}" dt="2021-03-22T21:14:57.193" v="706" actId="1076"/>
          <ac:picMkLst>
            <pc:docMk/>
            <pc:sldMk cId="1901142337" sldId="265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17530E5E-35C9-9245-8AE8-FC3FA06CC114}" dt="2021-04-04T05:46:10.256" v="1984" actId="1076"/>
          <ac:picMkLst>
            <pc:docMk/>
            <pc:sldMk cId="1901142337" sldId="265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17530E5E-35C9-9245-8AE8-FC3FA06CC114}" dt="2021-04-04T05:46:21.757" v="1987"/>
          <ac:picMkLst>
            <pc:docMk/>
            <pc:sldMk cId="1901142337" sldId="265"/>
            <ac:picMk id="11" creationId="{1B945991-E946-404E-8D29-BBB884524C75}"/>
          </ac:picMkLst>
        </pc:picChg>
        <pc:picChg chg="add del mod">
          <ac:chgData name="Zrinka Jurčević" userId="0b24b88d-47f3-4db2-ad81-ac8a28adbcb8" providerId="ADAL" clId="{17530E5E-35C9-9245-8AE8-FC3FA06CC114}" dt="2021-04-04T05:45:52.165" v="1976" actId="478"/>
          <ac:picMkLst>
            <pc:docMk/>
            <pc:sldMk cId="1901142337" sldId="265"/>
            <ac:picMk id="2050" creationId="{B36901F2-D8DC-984B-ADF5-814B6E0F1B0A}"/>
          </ac:picMkLst>
        </pc:picChg>
      </pc:sldChg>
      <pc:sldChg chg="addSp modSp mod modAnim">
        <pc:chgData name="Zrinka Jurčević" userId="0b24b88d-47f3-4db2-ad81-ac8a28adbcb8" providerId="ADAL" clId="{17530E5E-35C9-9245-8AE8-FC3FA06CC114}" dt="2021-03-24T20:42:24.045" v="1686" actId="20577"/>
        <pc:sldMkLst>
          <pc:docMk/>
          <pc:sldMk cId="2170147673" sldId="266"/>
        </pc:sldMkLst>
        <pc:spChg chg="add mod">
          <ac:chgData name="Zrinka Jurčević" userId="0b24b88d-47f3-4db2-ad81-ac8a28adbcb8" providerId="ADAL" clId="{17530E5E-35C9-9245-8AE8-FC3FA06CC114}" dt="2021-03-22T21:50:43.956" v="1233" actId="1076"/>
          <ac:spMkLst>
            <pc:docMk/>
            <pc:sldMk cId="2170147673" sldId="266"/>
            <ac:spMk id="2" creationId="{AEAC15EE-A35B-FD47-BEF1-94AD6D029CF4}"/>
          </ac:spMkLst>
        </pc:spChg>
        <pc:spChg chg="add mod">
          <ac:chgData name="Zrinka Jurčević" userId="0b24b88d-47f3-4db2-ad81-ac8a28adbcb8" providerId="ADAL" clId="{17530E5E-35C9-9245-8AE8-FC3FA06CC114}" dt="2021-03-24T20:42:24.045" v="1686" actId="20577"/>
          <ac:spMkLst>
            <pc:docMk/>
            <pc:sldMk cId="2170147673" sldId="266"/>
            <ac:spMk id="3" creationId="{28C2B243-05A6-D947-964F-E10C66544034}"/>
          </ac:spMkLst>
        </pc:spChg>
        <pc:spChg chg="add mod">
          <ac:chgData name="Zrinka Jurčević" userId="0b24b88d-47f3-4db2-ad81-ac8a28adbcb8" providerId="ADAL" clId="{17530E5E-35C9-9245-8AE8-FC3FA06CC114}" dt="2021-03-22T21:50:56.399" v="1236" actId="1076"/>
          <ac:spMkLst>
            <pc:docMk/>
            <pc:sldMk cId="2170147673" sldId="266"/>
            <ac:spMk id="4" creationId="{9C06CC43-B732-D640-B5A1-955578AA6EDE}"/>
          </ac:spMkLst>
        </pc:spChg>
        <pc:spChg chg="mod">
          <ac:chgData name="Zrinka Jurčević" userId="0b24b88d-47f3-4db2-ad81-ac8a28adbcb8" providerId="ADAL" clId="{17530E5E-35C9-9245-8AE8-FC3FA06CC114}" dt="2021-03-22T21:01:32.868" v="393" actId="1076"/>
          <ac:spMkLst>
            <pc:docMk/>
            <pc:sldMk cId="2170147673" sldId="266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17530E5E-35C9-9245-8AE8-FC3FA06CC114}" dt="2021-03-22T21:01:36.547" v="394" actId="1076"/>
          <ac:spMkLst>
            <pc:docMk/>
            <pc:sldMk cId="2170147673" sldId="266"/>
            <ac:spMk id="9" creationId="{7288A5FB-90E4-0648-9FE1-439972C68391}"/>
          </ac:spMkLst>
        </pc:spChg>
        <pc:spChg chg="add mod">
          <ac:chgData name="Zrinka Jurčević" userId="0b24b88d-47f3-4db2-ad81-ac8a28adbcb8" providerId="ADAL" clId="{17530E5E-35C9-9245-8AE8-FC3FA06CC114}" dt="2021-03-22T21:01:58.689" v="412" actId="20577"/>
          <ac:spMkLst>
            <pc:docMk/>
            <pc:sldMk cId="2170147673" sldId="266"/>
            <ac:spMk id="11" creationId="{EDAF0312-7C67-E049-AEEC-9BFDD5644F1B}"/>
          </ac:spMkLst>
        </pc:spChg>
        <pc:picChg chg="mod">
          <ac:chgData name="Zrinka Jurčević" userId="0b24b88d-47f3-4db2-ad81-ac8a28adbcb8" providerId="ADAL" clId="{17530E5E-35C9-9245-8AE8-FC3FA06CC114}" dt="2021-03-22T21:01:00.036" v="390" actId="1076"/>
          <ac:picMkLst>
            <pc:docMk/>
            <pc:sldMk cId="2170147673" sldId="266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17530E5E-35C9-9245-8AE8-FC3FA06CC114}" dt="2021-03-22T21:09:01.042" v="504" actId="688"/>
          <ac:picMkLst>
            <pc:docMk/>
            <pc:sldMk cId="2170147673" sldId="266"/>
            <ac:picMk id="12" creationId="{521A8697-8E67-9948-96E6-879D4DEE7012}"/>
          </ac:picMkLst>
        </pc:picChg>
      </pc:sldChg>
      <pc:sldChg chg="addSp modSp mod modAnim">
        <pc:chgData name="Zrinka Jurčević" userId="0b24b88d-47f3-4db2-ad81-ac8a28adbcb8" providerId="ADAL" clId="{17530E5E-35C9-9245-8AE8-FC3FA06CC114}" dt="2021-03-24T20:54:24.594" v="1826" actId="14100"/>
        <pc:sldMkLst>
          <pc:docMk/>
          <pc:sldMk cId="137968092" sldId="267"/>
        </pc:sldMkLst>
        <pc:spChg chg="add mod">
          <ac:chgData name="Zrinka Jurčević" userId="0b24b88d-47f3-4db2-ad81-ac8a28adbcb8" providerId="ADAL" clId="{17530E5E-35C9-9245-8AE8-FC3FA06CC114}" dt="2021-03-24T20:29:56.708" v="1362" actId="1076"/>
          <ac:spMkLst>
            <pc:docMk/>
            <pc:sldMk cId="137968092" sldId="267"/>
            <ac:spMk id="4" creationId="{8FEE1BAF-5C61-454E-A3F2-2DB24603F87F}"/>
          </ac:spMkLst>
        </pc:spChg>
        <pc:spChg chg="mod">
          <ac:chgData name="Zrinka Jurčević" userId="0b24b88d-47f3-4db2-ad81-ac8a28adbcb8" providerId="ADAL" clId="{17530E5E-35C9-9245-8AE8-FC3FA06CC114}" dt="2021-03-24T20:28:31.286" v="1272" actId="1076"/>
          <ac:spMkLst>
            <pc:docMk/>
            <pc:sldMk cId="137968092" sldId="267"/>
            <ac:spMk id="8" creationId="{D9DEA48B-E4D8-964A-947E-16143522C4DA}"/>
          </ac:spMkLst>
        </pc:spChg>
        <pc:spChg chg="add mod">
          <ac:chgData name="Zrinka Jurčević" userId="0b24b88d-47f3-4db2-ad81-ac8a28adbcb8" providerId="ADAL" clId="{17530E5E-35C9-9245-8AE8-FC3FA06CC114}" dt="2021-03-24T20:30:49.496" v="1409" actId="115"/>
          <ac:spMkLst>
            <pc:docMk/>
            <pc:sldMk cId="137968092" sldId="267"/>
            <ac:spMk id="9" creationId="{A76CA288-9A82-2C48-A38B-FDAC673A6F9A}"/>
          </ac:spMkLst>
        </pc:spChg>
        <pc:spChg chg="add mod">
          <ac:chgData name="Zrinka Jurčević" userId="0b24b88d-47f3-4db2-ad81-ac8a28adbcb8" providerId="ADAL" clId="{17530E5E-35C9-9245-8AE8-FC3FA06CC114}" dt="2021-03-24T20:34:54.962" v="1538" actId="1076"/>
          <ac:spMkLst>
            <pc:docMk/>
            <pc:sldMk cId="137968092" sldId="267"/>
            <ac:spMk id="13" creationId="{DC2A83B0-D49B-3545-BBD1-4DF953ECB9C8}"/>
          </ac:spMkLst>
        </pc:spChg>
        <pc:spChg chg="add mod">
          <ac:chgData name="Zrinka Jurčević" userId="0b24b88d-47f3-4db2-ad81-ac8a28adbcb8" providerId="ADAL" clId="{17530E5E-35C9-9245-8AE8-FC3FA06CC114}" dt="2021-03-24T20:39:04.708" v="1671" actId="114"/>
          <ac:spMkLst>
            <pc:docMk/>
            <pc:sldMk cId="137968092" sldId="267"/>
            <ac:spMk id="15" creationId="{ADAB1CB0-64E3-B547-BE72-B12835FB6E68}"/>
          </ac:spMkLst>
        </pc:spChg>
        <pc:spChg chg="add mod">
          <ac:chgData name="Zrinka Jurčević" userId="0b24b88d-47f3-4db2-ad81-ac8a28adbcb8" providerId="ADAL" clId="{17530E5E-35C9-9245-8AE8-FC3FA06CC114}" dt="2021-03-24T20:35:30.019" v="1587" actId="1076"/>
          <ac:spMkLst>
            <pc:docMk/>
            <pc:sldMk cId="137968092" sldId="267"/>
            <ac:spMk id="17" creationId="{BE459616-76F7-724C-92E0-931FFA4E43E0}"/>
          </ac:spMkLst>
        </pc:spChg>
        <pc:spChg chg="add mod">
          <ac:chgData name="Zrinka Jurčević" userId="0b24b88d-47f3-4db2-ad81-ac8a28adbcb8" providerId="ADAL" clId="{17530E5E-35C9-9245-8AE8-FC3FA06CC114}" dt="2021-03-24T20:36:39.217" v="1625" actId="20577"/>
          <ac:spMkLst>
            <pc:docMk/>
            <pc:sldMk cId="137968092" sldId="267"/>
            <ac:spMk id="19" creationId="{41AD1BEB-693E-564A-B835-9C6AE1FB882C}"/>
          </ac:spMkLst>
        </pc:spChg>
        <pc:spChg chg="add mod">
          <ac:chgData name="Zrinka Jurčević" userId="0b24b88d-47f3-4db2-ad81-ac8a28adbcb8" providerId="ADAL" clId="{17530E5E-35C9-9245-8AE8-FC3FA06CC114}" dt="2021-03-24T20:37:34.795" v="1660" actId="255"/>
          <ac:spMkLst>
            <pc:docMk/>
            <pc:sldMk cId="137968092" sldId="267"/>
            <ac:spMk id="20" creationId="{B2B24871-B7D5-ED48-8910-2A70F80CF967}"/>
          </ac:spMkLst>
        </pc:spChg>
        <pc:picChg chg="add mod">
          <ac:chgData name="Zrinka Jurčević" userId="0b24b88d-47f3-4db2-ad81-ac8a28adbcb8" providerId="ADAL" clId="{17530E5E-35C9-9245-8AE8-FC3FA06CC114}" dt="2021-03-24T20:32:49.337" v="1454" actId="1076"/>
          <ac:picMkLst>
            <pc:docMk/>
            <pc:sldMk cId="137968092" sldId="267"/>
            <ac:picMk id="3" creationId="{D150F787-5491-3945-B6AD-88E84320E39D}"/>
          </ac:picMkLst>
        </pc:picChg>
        <pc:picChg chg="mod">
          <ac:chgData name="Zrinka Jurčević" userId="0b24b88d-47f3-4db2-ad81-ac8a28adbcb8" providerId="ADAL" clId="{17530E5E-35C9-9245-8AE8-FC3FA06CC114}" dt="2021-03-24T20:36:42.740" v="1627" actId="1076"/>
          <ac:picMkLst>
            <pc:docMk/>
            <pc:sldMk cId="137968092" sldId="267"/>
            <ac:picMk id="5" creationId="{00000000-0000-0000-0000-000000000000}"/>
          </ac:picMkLst>
        </pc:picChg>
        <pc:picChg chg="mod">
          <ac:chgData name="Zrinka Jurčević" userId="0b24b88d-47f3-4db2-ad81-ac8a28adbcb8" providerId="ADAL" clId="{17530E5E-35C9-9245-8AE8-FC3FA06CC114}" dt="2021-03-24T20:28:27.136" v="1271" actId="14100"/>
          <ac:picMkLst>
            <pc:docMk/>
            <pc:sldMk cId="137968092" sldId="267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17530E5E-35C9-9245-8AE8-FC3FA06CC114}" dt="2021-03-24T20:35:58.818" v="1591" actId="1076"/>
          <ac:picMkLst>
            <pc:docMk/>
            <pc:sldMk cId="137968092" sldId="267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17530E5E-35C9-9245-8AE8-FC3FA06CC114}" dt="2021-03-24T20:32:45.636" v="1453" actId="1076"/>
          <ac:picMkLst>
            <pc:docMk/>
            <pc:sldMk cId="137968092" sldId="267"/>
            <ac:picMk id="14" creationId="{CD5D6130-69C1-4947-B47C-4CBCD46DB2D1}"/>
          </ac:picMkLst>
        </pc:picChg>
        <pc:picChg chg="add mod">
          <ac:chgData name="Zrinka Jurčević" userId="0b24b88d-47f3-4db2-ad81-ac8a28adbcb8" providerId="ADAL" clId="{17530E5E-35C9-9245-8AE8-FC3FA06CC114}" dt="2021-03-24T20:35:41.310" v="1589" actId="1076"/>
          <ac:picMkLst>
            <pc:docMk/>
            <pc:sldMk cId="137968092" sldId="267"/>
            <ac:picMk id="18" creationId="{6D6C4982-929E-174E-BB08-F3A1F48652B3}"/>
          </ac:picMkLst>
        </pc:picChg>
        <pc:cxnChg chg="add mod">
          <ac:chgData name="Zrinka Jurčević" userId="0b24b88d-47f3-4db2-ad81-ac8a28adbcb8" providerId="ADAL" clId="{17530E5E-35C9-9245-8AE8-FC3FA06CC114}" dt="2021-03-24T20:31:24.220" v="1412" actId="1582"/>
          <ac:cxnSpMkLst>
            <pc:docMk/>
            <pc:sldMk cId="137968092" sldId="267"/>
            <ac:cxnSpMk id="12" creationId="{E644F382-CB50-B34D-8AA7-D3B6817F0EC7}"/>
          </ac:cxnSpMkLst>
        </pc:cxnChg>
        <pc:cxnChg chg="add mod">
          <ac:chgData name="Zrinka Jurčević" userId="0b24b88d-47f3-4db2-ad81-ac8a28adbcb8" providerId="ADAL" clId="{17530E5E-35C9-9245-8AE8-FC3FA06CC114}" dt="2021-03-24T20:34:51.253" v="1537" actId="1076"/>
          <ac:cxnSpMkLst>
            <pc:docMk/>
            <pc:sldMk cId="137968092" sldId="267"/>
            <ac:cxnSpMk id="16" creationId="{72FB781F-A375-7346-A666-F2C11330FFBC}"/>
          </ac:cxnSpMkLst>
        </pc:cxnChg>
        <pc:cxnChg chg="add mod">
          <ac:chgData name="Zrinka Jurčević" userId="0b24b88d-47f3-4db2-ad81-ac8a28adbcb8" providerId="ADAL" clId="{17530E5E-35C9-9245-8AE8-FC3FA06CC114}" dt="2021-03-24T20:38:12.322" v="1666" actId="1582"/>
          <ac:cxnSpMkLst>
            <pc:docMk/>
            <pc:sldMk cId="137968092" sldId="267"/>
            <ac:cxnSpMk id="22" creationId="{778D7E11-2E8D-AE4F-8434-E09EE7E33401}"/>
          </ac:cxnSpMkLst>
        </pc:cxnChg>
        <pc:cxnChg chg="add mod">
          <ac:chgData name="Zrinka Jurčević" userId="0b24b88d-47f3-4db2-ad81-ac8a28adbcb8" providerId="ADAL" clId="{17530E5E-35C9-9245-8AE8-FC3FA06CC114}" dt="2021-03-24T20:54:24.594" v="1826" actId="14100"/>
          <ac:cxnSpMkLst>
            <pc:docMk/>
            <pc:sldMk cId="137968092" sldId="267"/>
            <ac:cxnSpMk id="24" creationId="{4B29D2D4-DE16-1E4E-9EEB-35ED4DF138A7}"/>
          </ac:cxnSpMkLst>
        </pc:cxnChg>
      </pc:sldChg>
      <pc:sldChg chg="addSp modSp mod modAnim">
        <pc:chgData name="Zrinka Jurčević" userId="0b24b88d-47f3-4db2-ad81-ac8a28adbcb8" providerId="ADAL" clId="{17530E5E-35C9-9245-8AE8-FC3FA06CC114}" dt="2021-03-24T20:57:27.654" v="1844" actId="20577"/>
        <pc:sldMkLst>
          <pc:docMk/>
          <pc:sldMk cId="2622114666" sldId="268"/>
        </pc:sldMkLst>
        <pc:spChg chg="add mod">
          <ac:chgData name="Zrinka Jurčević" userId="0b24b88d-47f3-4db2-ad81-ac8a28adbcb8" providerId="ADAL" clId="{17530E5E-35C9-9245-8AE8-FC3FA06CC114}" dt="2021-03-22T21:38:11.902" v="1039" actId="1076"/>
          <ac:spMkLst>
            <pc:docMk/>
            <pc:sldMk cId="2622114666" sldId="268"/>
            <ac:spMk id="2" creationId="{489C8144-2A81-224F-BB78-3F12F5322230}"/>
          </ac:spMkLst>
        </pc:spChg>
        <pc:spChg chg="add mod">
          <ac:chgData name="Zrinka Jurčević" userId="0b24b88d-47f3-4db2-ad81-ac8a28adbcb8" providerId="ADAL" clId="{17530E5E-35C9-9245-8AE8-FC3FA06CC114}" dt="2021-03-22T21:41:27.513" v="1084" actId="1076"/>
          <ac:spMkLst>
            <pc:docMk/>
            <pc:sldMk cId="2622114666" sldId="268"/>
            <ac:spMk id="3" creationId="{1E694923-8BBD-D14F-A57E-D3853F583E77}"/>
          </ac:spMkLst>
        </pc:spChg>
        <pc:spChg chg="add mod">
          <ac:chgData name="Zrinka Jurčević" userId="0b24b88d-47f3-4db2-ad81-ac8a28adbcb8" providerId="ADAL" clId="{17530E5E-35C9-9245-8AE8-FC3FA06CC114}" dt="2021-03-22T21:41:23.013" v="1083" actId="1076"/>
          <ac:spMkLst>
            <pc:docMk/>
            <pc:sldMk cId="2622114666" sldId="268"/>
            <ac:spMk id="4" creationId="{5ABDE9E6-08E8-6948-ABC3-314171131F01}"/>
          </ac:spMkLst>
        </pc:spChg>
        <pc:spChg chg="mod">
          <ac:chgData name="Zrinka Jurčević" userId="0b24b88d-47f3-4db2-ad81-ac8a28adbcb8" providerId="ADAL" clId="{17530E5E-35C9-9245-8AE8-FC3FA06CC114}" dt="2021-03-22T21:32:07.178" v="946" actId="1076"/>
          <ac:spMkLst>
            <pc:docMk/>
            <pc:sldMk cId="2622114666" sldId="268"/>
            <ac:spMk id="8" creationId="{2A7E2F6E-0D5F-2F4E-870D-621BA9FC31F2}"/>
          </ac:spMkLst>
        </pc:spChg>
        <pc:spChg chg="add mod">
          <ac:chgData name="Zrinka Jurčević" userId="0b24b88d-47f3-4db2-ad81-ac8a28adbcb8" providerId="ADAL" clId="{17530E5E-35C9-9245-8AE8-FC3FA06CC114}" dt="2021-03-24T20:57:27.654" v="1844" actId="20577"/>
          <ac:spMkLst>
            <pc:docMk/>
            <pc:sldMk cId="2622114666" sldId="268"/>
            <ac:spMk id="9" creationId="{ADCC94A1-B255-5A43-AF82-197406C39544}"/>
          </ac:spMkLst>
        </pc:spChg>
        <pc:spChg chg="add mod">
          <ac:chgData name="Zrinka Jurčević" userId="0b24b88d-47f3-4db2-ad81-ac8a28adbcb8" providerId="ADAL" clId="{17530E5E-35C9-9245-8AE8-FC3FA06CC114}" dt="2021-03-22T21:41:04.424" v="1080" actId="1076"/>
          <ac:spMkLst>
            <pc:docMk/>
            <pc:sldMk cId="2622114666" sldId="268"/>
            <ac:spMk id="11" creationId="{EBDE77D7-C2A4-944B-83B8-1FD81E37F2DF}"/>
          </ac:spMkLst>
        </pc:spChg>
        <pc:spChg chg="add mod">
          <ac:chgData name="Zrinka Jurčević" userId="0b24b88d-47f3-4db2-ad81-ac8a28adbcb8" providerId="ADAL" clId="{17530E5E-35C9-9245-8AE8-FC3FA06CC114}" dt="2021-03-22T21:41:10.653" v="1081" actId="1076"/>
          <ac:spMkLst>
            <pc:docMk/>
            <pc:sldMk cId="2622114666" sldId="268"/>
            <ac:spMk id="12" creationId="{777D1930-C157-CE48-861C-E6258081F924}"/>
          </ac:spMkLst>
        </pc:spChg>
        <pc:spChg chg="add mod">
          <ac:chgData name="Zrinka Jurčević" userId="0b24b88d-47f3-4db2-ad81-ac8a28adbcb8" providerId="ADAL" clId="{17530E5E-35C9-9245-8AE8-FC3FA06CC114}" dt="2021-03-22T21:40:58.964" v="1079" actId="1076"/>
          <ac:spMkLst>
            <pc:docMk/>
            <pc:sldMk cId="2622114666" sldId="268"/>
            <ac:spMk id="13" creationId="{9ABBFCED-5DBE-A440-9F57-E0661D634E8A}"/>
          </ac:spMkLst>
        </pc:spChg>
        <pc:spChg chg="add mod">
          <ac:chgData name="Zrinka Jurčević" userId="0b24b88d-47f3-4db2-ad81-ac8a28adbcb8" providerId="ADAL" clId="{17530E5E-35C9-9245-8AE8-FC3FA06CC114}" dt="2021-03-22T21:40:36.517" v="1076" actId="255"/>
          <ac:spMkLst>
            <pc:docMk/>
            <pc:sldMk cId="2622114666" sldId="268"/>
            <ac:spMk id="14" creationId="{862014F0-C3DC-104F-9982-8A66E282062B}"/>
          </ac:spMkLst>
        </pc:spChg>
        <pc:picChg chg="mod">
          <ac:chgData name="Zrinka Jurčević" userId="0b24b88d-47f3-4db2-ad81-ac8a28adbcb8" providerId="ADAL" clId="{17530E5E-35C9-9245-8AE8-FC3FA06CC114}" dt="2021-03-22T21:40:48.434" v="1078" actId="1076"/>
          <ac:picMkLst>
            <pc:docMk/>
            <pc:sldMk cId="2622114666" sldId="268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17530E5E-35C9-9245-8AE8-FC3FA06CC114}" dt="2021-03-22T21:38:57.907" v="1045" actId="1076"/>
          <ac:picMkLst>
            <pc:docMk/>
            <pc:sldMk cId="2622114666" sldId="268"/>
            <ac:picMk id="10" creationId="{00000000-0000-0000-0000-000000000000}"/>
          </ac:picMkLst>
        </pc:picChg>
      </pc:sldChg>
      <pc:sldChg chg="addSp delSp modSp mod">
        <pc:chgData name="Zrinka Jurčević" userId="0b24b88d-47f3-4db2-ad81-ac8a28adbcb8" providerId="ADAL" clId="{17530E5E-35C9-9245-8AE8-FC3FA06CC114}" dt="2021-04-16T19:45:14.209" v="2294" actId="14861"/>
        <pc:sldMkLst>
          <pc:docMk/>
          <pc:sldMk cId="2283979478" sldId="269"/>
        </pc:sldMkLst>
        <pc:spChg chg="add mod">
          <ac:chgData name="Zrinka Jurčević" userId="0b24b88d-47f3-4db2-ad81-ac8a28adbcb8" providerId="ADAL" clId="{17530E5E-35C9-9245-8AE8-FC3FA06CC114}" dt="2021-04-05T05:58:48.036" v="2241" actId="255"/>
          <ac:spMkLst>
            <pc:docMk/>
            <pc:sldMk cId="2283979478" sldId="269"/>
            <ac:spMk id="2" creationId="{EFCA4B11-8F1F-E644-8F38-EB13C0AF52E6}"/>
          </ac:spMkLst>
        </pc:spChg>
        <pc:spChg chg="add mod">
          <ac:chgData name="Zrinka Jurčević" userId="0b24b88d-47f3-4db2-ad81-ac8a28adbcb8" providerId="ADAL" clId="{17530E5E-35C9-9245-8AE8-FC3FA06CC114}" dt="2021-04-05T05:59:11.745" v="2246" actId="20577"/>
          <ac:spMkLst>
            <pc:docMk/>
            <pc:sldMk cId="2283979478" sldId="269"/>
            <ac:spMk id="3" creationId="{66CB5337-205C-F64A-8452-4D53CD8036C7}"/>
          </ac:spMkLst>
        </pc:spChg>
        <pc:spChg chg="add mod">
          <ac:chgData name="Zrinka Jurčević" userId="0b24b88d-47f3-4db2-ad81-ac8a28adbcb8" providerId="ADAL" clId="{17530E5E-35C9-9245-8AE8-FC3FA06CC114}" dt="2021-04-05T05:59:31.329" v="2250" actId="255"/>
          <ac:spMkLst>
            <pc:docMk/>
            <pc:sldMk cId="2283979478" sldId="269"/>
            <ac:spMk id="4" creationId="{CFD3399C-5B1B-7B49-8A20-AA47FAB33539}"/>
          </ac:spMkLst>
        </pc:spChg>
        <pc:spChg chg="add mod">
          <ac:chgData name="Zrinka Jurčević" userId="0b24b88d-47f3-4db2-ad81-ac8a28adbcb8" providerId="ADAL" clId="{17530E5E-35C9-9245-8AE8-FC3FA06CC114}" dt="2021-04-05T05:59:42.011" v="2252" actId="14100"/>
          <ac:spMkLst>
            <pc:docMk/>
            <pc:sldMk cId="2283979478" sldId="269"/>
            <ac:spMk id="16" creationId="{5D075BBD-1EE3-BB4F-A614-2C3F6A5905B2}"/>
          </ac:spMkLst>
        </pc:spChg>
        <pc:spChg chg="add mod">
          <ac:chgData name="Zrinka Jurčević" userId="0b24b88d-47f3-4db2-ad81-ac8a28adbcb8" providerId="ADAL" clId="{17530E5E-35C9-9245-8AE8-FC3FA06CC114}" dt="2021-04-05T05:59:52.097" v="2254" actId="1076"/>
          <ac:spMkLst>
            <pc:docMk/>
            <pc:sldMk cId="2283979478" sldId="269"/>
            <ac:spMk id="17" creationId="{2649E5A9-0BC2-A044-8140-EBFF1DE52D4E}"/>
          </ac:spMkLst>
        </pc:spChg>
        <pc:picChg chg="mod">
          <ac:chgData name="Zrinka Jurčević" userId="0b24b88d-47f3-4db2-ad81-ac8a28adbcb8" providerId="ADAL" clId="{17530E5E-35C9-9245-8AE8-FC3FA06CC114}" dt="2021-04-04T05:48:18.366" v="2012"/>
          <ac:picMkLst>
            <pc:docMk/>
            <pc:sldMk cId="2283979478" sldId="269"/>
            <ac:picMk id="8" creationId="{55E966A6-59EB-634D-A08B-DA6BC33DB7A3}"/>
          </ac:picMkLst>
        </pc:picChg>
        <pc:picChg chg="del">
          <ac:chgData name="Zrinka Jurčević" userId="0b24b88d-47f3-4db2-ad81-ac8a28adbcb8" providerId="ADAL" clId="{17530E5E-35C9-9245-8AE8-FC3FA06CC114}" dt="2021-04-16T19:41:27.446" v="2257" actId="478"/>
          <ac:picMkLst>
            <pc:docMk/>
            <pc:sldMk cId="2283979478" sldId="269"/>
            <ac:picMk id="11" creationId="{E31474D2-C964-B243-8816-7329D5918B24}"/>
          </ac:picMkLst>
        </pc:picChg>
        <pc:picChg chg="del mod">
          <ac:chgData name="Zrinka Jurčević" userId="0b24b88d-47f3-4db2-ad81-ac8a28adbcb8" providerId="ADAL" clId="{17530E5E-35C9-9245-8AE8-FC3FA06CC114}" dt="2021-04-16T19:41:26.573" v="2256" actId="478"/>
          <ac:picMkLst>
            <pc:docMk/>
            <pc:sldMk cId="2283979478" sldId="269"/>
            <ac:picMk id="12" creationId="{3903F588-7A9B-D04B-8298-A2BC5949960C}"/>
          </ac:picMkLst>
        </pc:picChg>
        <pc:picChg chg="del mod">
          <ac:chgData name="Zrinka Jurčević" userId="0b24b88d-47f3-4db2-ad81-ac8a28adbcb8" providerId="ADAL" clId="{17530E5E-35C9-9245-8AE8-FC3FA06CC114}" dt="2021-04-16T19:41:25.785" v="2255" actId="478"/>
          <ac:picMkLst>
            <pc:docMk/>
            <pc:sldMk cId="2283979478" sldId="269"/>
            <ac:picMk id="13" creationId="{0177BD3E-D90E-6B47-9B2F-6F4CBF1CEEFF}"/>
          </ac:picMkLst>
        </pc:picChg>
        <pc:picChg chg="del">
          <ac:chgData name="Zrinka Jurčević" userId="0b24b88d-47f3-4db2-ad81-ac8a28adbcb8" providerId="ADAL" clId="{17530E5E-35C9-9245-8AE8-FC3FA06CC114}" dt="2021-04-16T19:41:29.929" v="2259" actId="478"/>
          <ac:picMkLst>
            <pc:docMk/>
            <pc:sldMk cId="2283979478" sldId="269"/>
            <ac:picMk id="14" creationId="{E5308795-4DA2-DA41-9A58-42FCD1E25773}"/>
          </ac:picMkLst>
        </pc:picChg>
        <pc:picChg chg="del">
          <ac:chgData name="Zrinka Jurčević" userId="0b24b88d-47f3-4db2-ad81-ac8a28adbcb8" providerId="ADAL" clId="{17530E5E-35C9-9245-8AE8-FC3FA06CC114}" dt="2021-04-16T19:41:29.030" v="2258" actId="478"/>
          <ac:picMkLst>
            <pc:docMk/>
            <pc:sldMk cId="2283979478" sldId="269"/>
            <ac:picMk id="15" creationId="{BDD72683-E431-D340-B212-E0DB0CD4181A}"/>
          </ac:picMkLst>
        </pc:picChg>
        <pc:picChg chg="add mod">
          <ac:chgData name="Zrinka Jurčević" userId="0b24b88d-47f3-4db2-ad81-ac8a28adbcb8" providerId="ADAL" clId="{17530E5E-35C9-9245-8AE8-FC3FA06CC114}" dt="2021-04-16T19:45:14.209" v="2294" actId="14861"/>
          <ac:picMkLst>
            <pc:docMk/>
            <pc:sldMk cId="2283979478" sldId="269"/>
            <ac:picMk id="19" creationId="{04772E0F-9DD4-4C41-A04D-FFEBE2F53ADA}"/>
          </ac:picMkLst>
        </pc:picChg>
        <pc:picChg chg="add mod">
          <ac:chgData name="Zrinka Jurčević" userId="0b24b88d-47f3-4db2-ad81-ac8a28adbcb8" providerId="ADAL" clId="{17530E5E-35C9-9245-8AE8-FC3FA06CC114}" dt="2021-04-16T19:45:09.739" v="2293" actId="14861"/>
          <ac:picMkLst>
            <pc:docMk/>
            <pc:sldMk cId="2283979478" sldId="269"/>
            <ac:picMk id="21" creationId="{97A7A2A8-E832-FB4A-88A9-39F68290BE02}"/>
          </ac:picMkLst>
        </pc:picChg>
        <pc:picChg chg="add mod">
          <ac:chgData name="Zrinka Jurčević" userId="0b24b88d-47f3-4db2-ad81-ac8a28adbcb8" providerId="ADAL" clId="{17530E5E-35C9-9245-8AE8-FC3FA06CC114}" dt="2021-04-16T19:45:04.456" v="2292" actId="14861"/>
          <ac:picMkLst>
            <pc:docMk/>
            <pc:sldMk cId="2283979478" sldId="269"/>
            <ac:picMk id="23" creationId="{C6AEEF6A-6FFD-2548-B62D-3B25ADF6A5AD}"/>
          </ac:picMkLst>
        </pc:picChg>
        <pc:picChg chg="add mod">
          <ac:chgData name="Zrinka Jurčević" userId="0b24b88d-47f3-4db2-ad81-ac8a28adbcb8" providerId="ADAL" clId="{17530E5E-35C9-9245-8AE8-FC3FA06CC114}" dt="2021-04-16T19:44:59.075" v="2291" actId="14861"/>
          <ac:picMkLst>
            <pc:docMk/>
            <pc:sldMk cId="2283979478" sldId="269"/>
            <ac:picMk id="25" creationId="{BA118D56-D608-1545-ADFF-AB74BF45D0CC}"/>
          </ac:picMkLst>
        </pc:picChg>
        <pc:picChg chg="add mod">
          <ac:chgData name="Zrinka Jurčević" userId="0b24b88d-47f3-4db2-ad81-ac8a28adbcb8" providerId="ADAL" clId="{17530E5E-35C9-9245-8AE8-FC3FA06CC114}" dt="2021-04-16T19:44:53.542" v="2290" actId="14861"/>
          <ac:picMkLst>
            <pc:docMk/>
            <pc:sldMk cId="2283979478" sldId="269"/>
            <ac:picMk id="27" creationId="{712900A5-52AD-2D44-99FA-0ECCA49734A3}"/>
          </ac:picMkLst>
        </pc:picChg>
      </pc:sldChg>
      <pc:sldChg chg="addSp delSp modSp add mod modAnim">
        <pc:chgData name="Zrinka Jurčević" userId="0b24b88d-47f3-4db2-ad81-ac8a28adbcb8" providerId="ADAL" clId="{17530E5E-35C9-9245-8AE8-FC3FA06CC114}" dt="2021-04-04T05:47:36.116" v="2011"/>
        <pc:sldMkLst>
          <pc:docMk/>
          <pc:sldMk cId="3236783172" sldId="270"/>
        </pc:sldMkLst>
        <pc:spChg chg="add mod">
          <ac:chgData name="Zrinka Jurčević" userId="0b24b88d-47f3-4db2-ad81-ac8a28adbcb8" providerId="ADAL" clId="{17530E5E-35C9-9245-8AE8-FC3FA06CC114}" dt="2021-03-22T21:49:25.708" v="1229" actId="207"/>
          <ac:spMkLst>
            <pc:docMk/>
            <pc:sldMk cId="3236783172" sldId="270"/>
            <ac:spMk id="2" creationId="{7F62941C-0616-D843-AAAC-FE3B0EC795F2}"/>
          </ac:spMkLst>
        </pc:spChg>
        <pc:spChg chg="add mod">
          <ac:chgData name="Zrinka Jurčević" userId="0b24b88d-47f3-4db2-ad81-ac8a28adbcb8" providerId="ADAL" clId="{17530E5E-35C9-9245-8AE8-FC3FA06CC114}" dt="2021-03-24T20:57:20.284" v="1841" actId="20577"/>
          <ac:spMkLst>
            <pc:docMk/>
            <pc:sldMk cId="3236783172" sldId="270"/>
            <ac:spMk id="3" creationId="{ACEA32C8-7D0C-5A43-9BD5-DF9E6F2D9EE5}"/>
          </ac:spMkLst>
        </pc:spChg>
        <pc:spChg chg="add mod">
          <ac:chgData name="Zrinka Jurčević" userId="0b24b88d-47f3-4db2-ad81-ac8a28adbcb8" providerId="ADAL" clId="{17530E5E-35C9-9245-8AE8-FC3FA06CC114}" dt="2021-03-22T21:46:36.673" v="1211" actId="113"/>
          <ac:spMkLst>
            <pc:docMk/>
            <pc:sldMk cId="3236783172" sldId="270"/>
            <ac:spMk id="4" creationId="{CADD3D73-6E35-C84C-966E-EC2F6F1F1916}"/>
          </ac:spMkLst>
        </pc:spChg>
        <pc:spChg chg="mod">
          <ac:chgData name="Zrinka Jurčević" userId="0b24b88d-47f3-4db2-ad81-ac8a28adbcb8" providerId="ADAL" clId="{17530E5E-35C9-9245-8AE8-FC3FA06CC114}" dt="2021-03-22T21:42:15.767" v="1086" actId="1076"/>
          <ac:spMkLst>
            <pc:docMk/>
            <pc:sldMk cId="3236783172" sldId="270"/>
            <ac:spMk id="8" creationId="{2A7E2F6E-0D5F-2F4E-870D-621BA9FC31F2}"/>
          </ac:spMkLst>
        </pc:spChg>
        <pc:spChg chg="add mod">
          <ac:chgData name="Zrinka Jurčević" userId="0b24b88d-47f3-4db2-ad81-ac8a28adbcb8" providerId="ADAL" clId="{17530E5E-35C9-9245-8AE8-FC3FA06CC114}" dt="2021-03-22T21:49:59.116" v="1230" actId="1076"/>
          <ac:spMkLst>
            <pc:docMk/>
            <pc:sldMk cId="3236783172" sldId="270"/>
            <ac:spMk id="13" creationId="{E3D9E8F1-DC20-BF47-9383-18BF6D7BA835}"/>
          </ac:spMkLst>
        </pc:spChg>
        <pc:picChg chg="mod">
          <ac:chgData name="Zrinka Jurčević" userId="0b24b88d-47f3-4db2-ad81-ac8a28adbcb8" providerId="ADAL" clId="{17530E5E-35C9-9245-8AE8-FC3FA06CC114}" dt="2021-03-22T21:42:12.908" v="1085" actId="1076"/>
          <ac:picMkLst>
            <pc:docMk/>
            <pc:sldMk cId="3236783172" sldId="270"/>
            <ac:picMk id="7" creationId="{00000000-0000-0000-0000-000000000000}"/>
          </ac:picMkLst>
        </pc:picChg>
        <pc:picChg chg="add del mod">
          <ac:chgData name="Zrinka Jurčević" userId="0b24b88d-47f3-4db2-ad81-ac8a28adbcb8" providerId="ADAL" clId="{17530E5E-35C9-9245-8AE8-FC3FA06CC114}" dt="2021-04-04T05:46:58.097" v="1992" actId="478"/>
          <ac:picMkLst>
            <pc:docMk/>
            <pc:sldMk cId="3236783172" sldId="270"/>
            <ac:picMk id="9" creationId="{D74E403C-DED5-314C-9868-239C0774D96D}"/>
          </ac:picMkLst>
        </pc:picChg>
        <pc:picChg chg="add mod modCrop">
          <ac:chgData name="Zrinka Jurčević" userId="0b24b88d-47f3-4db2-ad81-ac8a28adbcb8" providerId="ADAL" clId="{17530E5E-35C9-9245-8AE8-FC3FA06CC114}" dt="2021-04-04T05:47:14.310" v="1997" actId="732"/>
          <ac:picMkLst>
            <pc:docMk/>
            <pc:sldMk cId="3236783172" sldId="270"/>
            <ac:picMk id="14" creationId="{39F1D823-A713-3C46-AE49-83C602E6AF70}"/>
          </ac:picMkLst>
        </pc:picChg>
        <pc:cxnChg chg="add mod">
          <ac:chgData name="Zrinka Jurčević" userId="0b24b88d-47f3-4db2-ad81-ac8a28adbcb8" providerId="ADAL" clId="{17530E5E-35C9-9245-8AE8-FC3FA06CC114}" dt="2021-03-22T21:47:09.289" v="1214" actId="1582"/>
          <ac:cxnSpMkLst>
            <pc:docMk/>
            <pc:sldMk cId="3236783172" sldId="270"/>
            <ac:cxnSpMk id="12" creationId="{B0BCB202-8ECC-4F49-852B-19125EB7B423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9.png"/><Relationship Id="rId7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hyperlink" Target="https://www.e-sfera.hr/dodatni-digitalni-sadrzaji/03407076-1b47-4d37-871e-ebb3a878af26/" TargetMode="External"/><Relationship Id="rId10" Type="http://schemas.openxmlformats.org/officeDocument/2006/relationships/image" Target="../media/image24.png"/><Relationship Id="rId4" Type="http://schemas.openxmlformats.org/officeDocument/2006/relationships/image" Target="../media/image12.png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63317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650866" y="1868543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62941C-0616-D843-AAAC-FE3B0EC795F2}"/>
              </a:ext>
            </a:extLst>
          </p:cNvPr>
          <p:cNvSpPr txBox="1"/>
          <p:nvPr/>
        </p:nvSpPr>
        <p:spPr>
          <a:xfrm>
            <a:off x="8588415" y="2801248"/>
            <a:ext cx="1828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PISANJE VEZNIKA </a:t>
            </a:r>
            <a:r>
              <a:rPr lang="en-HR" sz="2800" b="1" dirty="0">
                <a:solidFill>
                  <a:srgbClr val="FF0000"/>
                </a:solidFill>
              </a:rPr>
              <a:t>NI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EA32C8-7D0C-5A43-9BD5-DF9E6F2D9EE5}"/>
              </a:ext>
            </a:extLst>
          </p:cNvPr>
          <p:cNvSpPr/>
          <p:nvPr/>
        </p:nvSpPr>
        <p:spPr>
          <a:xfrm>
            <a:off x="1064871" y="732610"/>
            <a:ext cx="7025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ni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Koji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točni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ADD3D73-6E35-C84C-966E-EC2F6F1F1916}"/>
              </a:ext>
            </a:extLst>
          </p:cNvPr>
          <p:cNvSpPr/>
          <p:nvPr/>
        </p:nvSpPr>
        <p:spPr>
          <a:xfrm>
            <a:off x="2993503" y="2112938"/>
            <a:ext cx="35148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Vi to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ni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Vi to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niste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rekli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Vi to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Vi to 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niste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rekli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0BCB202-8ECC-4F49-852B-19125EB7B423}"/>
              </a:ext>
            </a:extLst>
          </p:cNvPr>
          <p:cNvCxnSpPr/>
          <p:nvPr/>
        </p:nvCxnSpPr>
        <p:spPr>
          <a:xfrm flipV="1">
            <a:off x="3125165" y="1868543"/>
            <a:ext cx="2060293" cy="143024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E3D9E8F1-DC20-BF47-9383-18BF6D7BA835}"/>
              </a:ext>
            </a:extLst>
          </p:cNvPr>
          <p:cNvSpPr/>
          <p:nvPr/>
        </p:nvSpPr>
        <p:spPr>
          <a:xfrm>
            <a:off x="1350409" y="4768205"/>
            <a:ext cx="66014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Ispred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niječnica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 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FF0000"/>
                </a:solidFill>
                <a:latin typeface="Calibri" panose="020F0502020204030204" pitchFamily="34" charset="0"/>
              </a:rPr>
              <a:t>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nego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FF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4" name="Picture 13" descr="A person wearing a hat and holding the hands up&#10;&#10;Description automatically generated with low confidence">
            <a:extLst>
              <a:ext uri="{FF2B5EF4-FFF2-40B4-BE49-F238E27FC236}">
                <a16:creationId xmlns:a16="http://schemas.microsoft.com/office/drawing/2014/main" id="{39F1D823-A713-3C46-AE49-83C602E6AF7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4"/>
          <a:stretch/>
        </p:blipFill>
        <p:spPr>
          <a:xfrm>
            <a:off x="506436" y="2203825"/>
            <a:ext cx="1832637" cy="21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783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uiExpand="1" build="p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3" y="185514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212009" y="1436722"/>
            <a:ext cx="3457104" cy="34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158" y="5407183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665409" y="2844225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3" name="Graphic 2" descr="Alterations &amp; Tailoring with solid fill">
            <a:extLst>
              <a:ext uri="{FF2B5EF4-FFF2-40B4-BE49-F238E27FC236}">
                <a16:creationId xmlns:a16="http://schemas.microsoft.com/office/drawing/2014/main" id="{D150F787-5491-3945-B6AD-88E84320E3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06113" y="973149"/>
            <a:ext cx="539811" cy="5398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EE1BAF-5C61-454E-A3F2-2DB24603F87F}"/>
              </a:ext>
            </a:extLst>
          </p:cNvPr>
          <p:cNvSpPr txBox="1"/>
          <p:nvPr/>
        </p:nvSpPr>
        <p:spPr>
          <a:xfrm>
            <a:off x="1691070" y="498469"/>
            <a:ext cx="76106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Napiši rečenicu tako da podcrtani dio zamijeniš sastavnom surečenicom.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6CA288-9A82-2C48-A38B-FDAC673A6F9A}"/>
              </a:ext>
            </a:extLst>
          </p:cNvPr>
          <p:cNvSpPr txBox="1"/>
          <p:nvPr/>
        </p:nvSpPr>
        <p:spPr>
          <a:xfrm>
            <a:off x="1095593" y="1552021"/>
            <a:ext cx="7033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Šetali smo </a:t>
            </a:r>
            <a:r>
              <a:rPr lang="en-HR" sz="2800" u="sng" dirty="0"/>
              <a:t>gledajući</a:t>
            </a:r>
            <a:r>
              <a:rPr lang="en-HR" sz="2800" dirty="0"/>
              <a:t> uređene izloge.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644F382-CB50-B34D-8AA7-D3B6817F0EC7}"/>
              </a:ext>
            </a:extLst>
          </p:cNvPr>
          <p:cNvCxnSpPr/>
          <p:nvPr/>
        </p:nvCxnSpPr>
        <p:spPr>
          <a:xfrm>
            <a:off x="576019" y="2532185"/>
            <a:ext cx="7344092" cy="0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C2A83B0-D49B-3545-BBD1-4DF953ECB9C8}"/>
              </a:ext>
            </a:extLst>
          </p:cNvPr>
          <p:cNvSpPr txBox="1"/>
          <p:nvPr/>
        </p:nvSpPr>
        <p:spPr>
          <a:xfrm>
            <a:off x="797854" y="2018343"/>
            <a:ext cx="7033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Šetali smo 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err="1">
                <a:solidFill>
                  <a:srgbClr val="C00000"/>
                </a:solidFill>
              </a:rPr>
              <a:t>i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err="1">
                <a:solidFill>
                  <a:srgbClr val="C00000"/>
                </a:solidFill>
              </a:rPr>
              <a:t>gledali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HR" sz="2800" dirty="0">
                <a:solidFill>
                  <a:srgbClr val="C00000"/>
                </a:solidFill>
              </a:rPr>
              <a:t>uređene izloge.</a:t>
            </a:r>
          </a:p>
        </p:txBody>
      </p:sp>
      <p:pic>
        <p:nvPicPr>
          <p:cNvPr id="14" name="Graphic 13" descr="Alterations &amp; Tailoring with solid fill">
            <a:extLst>
              <a:ext uri="{FF2B5EF4-FFF2-40B4-BE49-F238E27FC236}">
                <a16:creationId xmlns:a16="http://schemas.microsoft.com/office/drawing/2014/main" id="{CD5D6130-69C1-4947-B47C-4CBCD46DB2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06113" y="2866706"/>
            <a:ext cx="539811" cy="53981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DAB1CB0-64E3-B547-BE72-B12835FB6E68}"/>
              </a:ext>
            </a:extLst>
          </p:cNvPr>
          <p:cNvSpPr txBox="1"/>
          <p:nvPr/>
        </p:nvSpPr>
        <p:spPr>
          <a:xfrm>
            <a:off x="959077" y="2875507"/>
            <a:ext cx="59523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Poveži rečenice u sastavnu rečenicu.</a:t>
            </a:r>
          </a:p>
          <a:p>
            <a:r>
              <a:rPr lang="en-HR" sz="2800" i="1" dirty="0"/>
              <a:t>Nisi sretna. Ne veseli te njegov dolazak.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2FB781F-A375-7346-A666-F2C11330FFBC}"/>
              </a:ext>
            </a:extLst>
          </p:cNvPr>
          <p:cNvCxnSpPr/>
          <p:nvPr/>
        </p:nvCxnSpPr>
        <p:spPr>
          <a:xfrm>
            <a:off x="529356" y="4316437"/>
            <a:ext cx="7344092" cy="0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E459616-76F7-724C-92E0-931FFA4E43E0}"/>
              </a:ext>
            </a:extLst>
          </p:cNvPr>
          <p:cNvSpPr txBox="1"/>
          <p:nvPr/>
        </p:nvSpPr>
        <p:spPr>
          <a:xfrm>
            <a:off x="1025150" y="3753141"/>
            <a:ext cx="6197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Nisi sretna </a:t>
            </a:r>
            <a:r>
              <a:rPr lang="en-US" sz="2800" dirty="0">
                <a:solidFill>
                  <a:srgbClr val="C00000"/>
                </a:solidFill>
              </a:rPr>
              <a:t>i</a:t>
            </a:r>
            <a:r>
              <a:rPr lang="en-HR" sz="2800" dirty="0">
                <a:solidFill>
                  <a:srgbClr val="C00000"/>
                </a:solidFill>
              </a:rPr>
              <a:t> ne veseli te njegov dolazak.</a:t>
            </a:r>
          </a:p>
        </p:txBody>
      </p:sp>
      <p:pic>
        <p:nvPicPr>
          <p:cNvPr id="18" name="Graphic 17" descr="Alterations &amp; Tailoring with solid fill">
            <a:extLst>
              <a:ext uri="{FF2B5EF4-FFF2-40B4-BE49-F238E27FC236}">
                <a16:creationId xmlns:a16="http://schemas.microsoft.com/office/drawing/2014/main" id="{6D6C4982-929E-174E-BB08-F3A1F48652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9266" y="4807093"/>
            <a:ext cx="539811" cy="53981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1AD1BEB-693E-564A-B835-9C6AE1FB882C}"/>
              </a:ext>
            </a:extLst>
          </p:cNvPr>
          <p:cNvSpPr txBox="1"/>
          <p:nvPr/>
        </p:nvSpPr>
        <p:spPr>
          <a:xfrm>
            <a:off x="1025150" y="4753474"/>
            <a:ext cx="4689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Precrtaj uljeze u rečenici.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B24871-B7D5-ED48-8910-2A70F80CF967}"/>
              </a:ext>
            </a:extLst>
          </p:cNvPr>
          <p:cNvSpPr txBox="1"/>
          <p:nvPr/>
        </p:nvSpPr>
        <p:spPr>
          <a:xfrm>
            <a:off x="1095593" y="5404366"/>
            <a:ext cx="4717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</a:t>
            </a:r>
            <a:r>
              <a:rPr lang="en-HR" sz="2800" dirty="0"/>
              <a:t>, pa, te, niti, ili, no, ni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78D7E11-2E8D-AE4F-8434-E09EE7E33401}"/>
              </a:ext>
            </a:extLst>
          </p:cNvPr>
          <p:cNvCxnSpPr>
            <a:cxnSpLocks/>
          </p:cNvCxnSpPr>
          <p:nvPr/>
        </p:nvCxnSpPr>
        <p:spPr>
          <a:xfrm>
            <a:off x="3024554" y="5687226"/>
            <a:ext cx="295421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29D2D4-DE16-1E4E-9EEB-35ED4DF138A7}"/>
              </a:ext>
            </a:extLst>
          </p:cNvPr>
          <p:cNvCxnSpPr>
            <a:cxnSpLocks/>
          </p:cNvCxnSpPr>
          <p:nvPr/>
        </p:nvCxnSpPr>
        <p:spPr>
          <a:xfrm>
            <a:off x="3454276" y="5687226"/>
            <a:ext cx="428407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CA4B11-8F1F-E644-8F38-EB13C0AF52E6}"/>
              </a:ext>
            </a:extLst>
          </p:cNvPr>
          <p:cNvSpPr txBox="1"/>
          <p:nvPr/>
        </p:nvSpPr>
        <p:spPr>
          <a:xfrm>
            <a:off x="1885071" y="1133981"/>
            <a:ext cx="15564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Uz priču o dvorcu ponovi sastavne rečenice.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6CB5337-205C-F64A-8452-4D53CD8036C7}"/>
              </a:ext>
            </a:extLst>
          </p:cNvPr>
          <p:cNvSpPr/>
          <p:nvPr/>
        </p:nvSpPr>
        <p:spPr>
          <a:xfrm>
            <a:off x="1864021" y="2477629"/>
            <a:ext cx="17538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Poslušaj</a:t>
            </a:r>
            <a:r>
              <a:rPr lang="en-US" dirty="0"/>
              <a:t> </a:t>
            </a:r>
            <a:r>
              <a:rPr lang="en-US" dirty="0" err="1"/>
              <a:t>audiosažetak</a:t>
            </a:r>
            <a:r>
              <a:rPr lang="en-US" dirty="0"/>
              <a:t> </a:t>
            </a:r>
            <a:r>
              <a:rPr lang="en-US" dirty="0" err="1"/>
              <a:t>nastavne</a:t>
            </a:r>
            <a:r>
              <a:rPr lang="en-US" dirty="0"/>
              <a:t> </a:t>
            </a:r>
            <a:r>
              <a:rPr lang="en-US" dirty="0" err="1"/>
              <a:t>jedinice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utvrdi</a:t>
            </a:r>
            <a:r>
              <a:rPr lang="en-US" dirty="0"/>
              <a:t> </a:t>
            </a:r>
            <a:r>
              <a:rPr lang="en-US" dirty="0" err="1"/>
              <a:t>svoje</a:t>
            </a:r>
            <a:r>
              <a:rPr lang="en-US" dirty="0"/>
              <a:t> </a:t>
            </a:r>
            <a:r>
              <a:rPr lang="en-US" dirty="0" err="1"/>
              <a:t>znanje</a:t>
            </a:r>
            <a:r>
              <a:rPr lang="en-US" dirty="0"/>
              <a:t>.</a:t>
            </a:r>
            <a:endParaRPr lang="en-H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D3399C-5B1B-7B49-8A20-AA47FAB33539}"/>
              </a:ext>
            </a:extLst>
          </p:cNvPr>
          <p:cNvSpPr txBox="1"/>
          <p:nvPr/>
        </p:nvSpPr>
        <p:spPr>
          <a:xfrm>
            <a:off x="1885071" y="4101658"/>
            <a:ext cx="15564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Napiši priču s pomoću sastavnih rečenica.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075BBD-1EE3-BB4F-A614-2C3F6A5905B2}"/>
              </a:ext>
            </a:extLst>
          </p:cNvPr>
          <p:cNvSpPr txBox="1"/>
          <p:nvPr/>
        </p:nvSpPr>
        <p:spPr>
          <a:xfrm>
            <a:off x="5044490" y="1133981"/>
            <a:ext cx="17018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svoje znanje s pomoću digitalnog alata.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9E5A9-0BC2-A044-8140-EBFF1DE52D4E}"/>
              </a:ext>
            </a:extLst>
          </p:cNvPr>
          <p:cNvSpPr txBox="1"/>
          <p:nvPr/>
        </p:nvSpPr>
        <p:spPr>
          <a:xfrm>
            <a:off x="5044490" y="2591002"/>
            <a:ext cx="1753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svoje znanje s pomoću Wizer.me izlazne kartice.</a:t>
            </a:r>
          </a:p>
        </p:txBody>
      </p:sp>
      <p:pic>
        <p:nvPicPr>
          <p:cNvPr id="19" name="Picture 18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04772E0F-9DD4-4C41-A04D-FFEBE2F53A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713" y="2691599"/>
            <a:ext cx="1024686" cy="1321923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97A7A2A8-E832-FB4A-88A9-39F68290BE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223" y="1197925"/>
            <a:ext cx="1024685" cy="1321922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C6AEEF6A-6FFD-2548-B62D-3B25ADF6A5A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21" y="4031417"/>
            <a:ext cx="1001612" cy="1292156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5" name="Picture 24" descr="Icon&#10;&#10;Description automatically generated with low confidence">
            <a:extLst>
              <a:ext uri="{FF2B5EF4-FFF2-40B4-BE49-F238E27FC236}">
                <a16:creationId xmlns:a16="http://schemas.microsoft.com/office/drawing/2014/main" id="{BA118D56-D608-1545-ADFF-AB74BF45D0C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21" y="2563916"/>
            <a:ext cx="1001612" cy="1292156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7" name="Picture 26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712900A5-52AD-2D44-99FA-0ECCA49734A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21" y="1118279"/>
            <a:ext cx="1001612" cy="1292156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283979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324460" y="1024545"/>
            <a:ext cx="3155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Sastavna rečenica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56667" y="1344788"/>
            <a:ext cx="4220528" cy="4168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164" y="5388564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798208" y="1413592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pic>
        <p:nvPicPr>
          <p:cNvPr id="3" name="Picture 2" descr="A picture containing timeline&#10;&#10;Description automatically generated">
            <a:extLst>
              <a:ext uri="{FF2B5EF4-FFF2-40B4-BE49-F238E27FC236}">
                <a16:creationId xmlns:a16="http://schemas.microsoft.com/office/drawing/2014/main" id="{CCBD01C5-7BCC-9C41-B308-B5E5413CE80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"/>
          <a:stretch/>
        </p:blipFill>
        <p:spPr>
          <a:xfrm rot="20658357">
            <a:off x="1372242" y="511052"/>
            <a:ext cx="4032127" cy="56694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8F0F26-5646-DC47-8822-401CC2DF5D46}"/>
              </a:ext>
            </a:extLst>
          </p:cNvPr>
          <p:cNvSpPr txBox="1"/>
          <p:nvPr/>
        </p:nvSpPr>
        <p:spPr>
          <a:xfrm>
            <a:off x="8019429" y="2090172"/>
            <a:ext cx="30950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Ponovi nezavisnosložene rečenice. Objasni razliku između vezničkih </a:t>
            </a:r>
            <a:r>
              <a:rPr lang="en-US" sz="2800" dirty="0"/>
              <a:t>i</a:t>
            </a:r>
            <a:r>
              <a:rPr lang="en-HR" sz="2800" dirty="0"/>
              <a:t> bezvezničkih.</a:t>
            </a:r>
          </a:p>
        </p:txBody>
      </p:sp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582088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624362" y="2767786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F758D6A-2B9C-E944-A4B8-DEC41AFB87AD}"/>
              </a:ext>
            </a:extLst>
          </p:cNvPr>
          <p:cNvSpPr/>
          <p:nvPr/>
        </p:nvSpPr>
        <p:spPr>
          <a:xfrm>
            <a:off x="346643" y="2259797"/>
            <a:ext cx="413933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Svakoga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dana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prošetaj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i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smiješi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se. 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pretrpanom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danu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zastani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trenutak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pa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odmori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Slušaj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glazbu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radi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ono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voliš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72D057-9D20-314F-ACF4-86F123F3D5A0}"/>
              </a:ext>
            </a:extLst>
          </p:cNvPr>
          <p:cNvSpPr txBox="1"/>
          <p:nvPr/>
        </p:nvSpPr>
        <p:spPr>
          <a:xfrm>
            <a:off x="2199191" y="382674"/>
            <a:ext cx="79633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Promotri</a:t>
            </a:r>
            <a:r>
              <a:rPr lang="en-US" sz="2800" dirty="0"/>
              <a:t> </a:t>
            </a:r>
            <a:r>
              <a:rPr lang="en-US" sz="2800" dirty="0" err="1"/>
              <a:t>rečenice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istaknute</a:t>
            </a:r>
            <a:r>
              <a:rPr lang="en-US" sz="2800" dirty="0"/>
              <a:t> </a:t>
            </a:r>
            <a:r>
              <a:rPr lang="en-US" sz="2800" dirty="0" err="1"/>
              <a:t>veznike</a:t>
            </a:r>
            <a:r>
              <a:rPr lang="en-US" sz="2800" dirty="0"/>
              <a:t>. </a:t>
            </a:r>
            <a:r>
              <a:rPr lang="en-US" sz="2800" dirty="0" err="1"/>
              <a:t>Zbog</a:t>
            </a:r>
            <a:r>
              <a:rPr lang="en-US" sz="2800" dirty="0"/>
              <a:t> </a:t>
            </a:r>
            <a:r>
              <a:rPr lang="en-US" sz="2800" dirty="0" err="1"/>
              <a:t>čega</a:t>
            </a:r>
            <a:r>
              <a:rPr lang="en-US" sz="2800" dirty="0"/>
              <a:t> je </a:t>
            </a:r>
            <a:r>
              <a:rPr lang="en-US" sz="2800" dirty="0" err="1"/>
              <a:t>došlo</a:t>
            </a:r>
            <a:r>
              <a:rPr lang="en-US" sz="2800" dirty="0"/>
              <a:t> do </a:t>
            </a:r>
            <a:r>
              <a:rPr lang="en-US" sz="2800" dirty="0" err="1"/>
              <a:t>povezivanja</a:t>
            </a:r>
            <a:r>
              <a:rPr lang="en-US" sz="2800" dirty="0"/>
              <a:t> </a:t>
            </a:r>
            <a:r>
              <a:rPr lang="en-US" sz="2800" dirty="0" err="1"/>
              <a:t>jednostavnih</a:t>
            </a:r>
            <a:r>
              <a:rPr lang="en-US" sz="2800" dirty="0"/>
              <a:t> </a:t>
            </a:r>
            <a:r>
              <a:rPr lang="en-US" sz="2800" dirty="0" err="1"/>
              <a:t>rečenica</a:t>
            </a:r>
            <a:r>
              <a:rPr lang="en-US" sz="2800" dirty="0"/>
              <a:t> u </a:t>
            </a:r>
            <a:r>
              <a:rPr lang="en-US" sz="2800" dirty="0" err="1"/>
              <a:t>složene</a:t>
            </a:r>
            <a:r>
              <a:rPr lang="en-US" sz="2800" dirty="0"/>
              <a:t> </a:t>
            </a:r>
            <a:r>
              <a:rPr lang="en-US" sz="2800" dirty="0" err="1"/>
              <a:t>rečenice</a:t>
            </a:r>
            <a:r>
              <a:rPr lang="en-US" sz="2800" dirty="0"/>
              <a:t> s </a:t>
            </a:r>
            <a:r>
              <a:rPr lang="en-US" sz="2800" dirty="0" err="1"/>
              <a:t>istaknutim</a:t>
            </a:r>
            <a:r>
              <a:rPr lang="en-US" sz="2800" dirty="0"/>
              <a:t> </a:t>
            </a:r>
            <a:r>
              <a:rPr lang="en-US" sz="2800" dirty="0" err="1"/>
              <a:t>veznicima</a:t>
            </a:r>
            <a:r>
              <a:rPr lang="en-US" sz="2800" dirty="0"/>
              <a:t>? </a:t>
            </a:r>
          </a:p>
        </p:txBody>
      </p:sp>
      <p:pic>
        <p:nvPicPr>
          <p:cNvPr id="4" name="Picture 3" descr="A person wearing a hat and holding the hands up&#10;&#10;Description automatically generated with low confidence">
            <a:extLst>
              <a:ext uri="{FF2B5EF4-FFF2-40B4-BE49-F238E27FC236}">
                <a16:creationId xmlns:a16="http://schemas.microsoft.com/office/drawing/2014/main" id="{C98E8EBD-13E4-C646-8568-4AEFB4F5EFF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1"/>
          <a:stretch/>
        </p:blipFill>
        <p:spPr>
          <a:xfrm>
            <a:off x="4829248" y="2215138"/>
            <a:ext cx="2685721" cy="314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43582" y="1435334"/>
            <a:ext cx="4198645" cy="414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011" y="5468083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815572" y="1567601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11CC00-BEA3-4C41-9D7C-7DFCA8903182}"/>
              </a:ext>
            </a:extLst>
          </p:cNvPr>
          <p:cNvSpPr txBox="1"/>
          <p:nvPr/>
        </p:nvSpPr>
        <p:spPr>
          <a:xfrm>
            <a:off x="8554530" y="2305995"/>
            <a:ext cx="22729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SASTAVNA REČENICA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D718AFC-2544-4B42-BBE1-48708798457C}"/>
              </a:ext>
            </a:extLst>
          </p:cNvPr>
          <p:cNvSpPr/>
          <p:nvPr/>
        </p:nvSpPr>
        <p:spPr>
          <a:xfrm>
            <a:off x="2446041" y="357304"/>
            <a:ext cx="76855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Kakav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odnos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među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sljedećim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složenim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zajedničko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1E85314-6A46-194A-9801-BD5B52B9E4E0}"/>
              </a:ext>
            </a:extLst>
          </p:cNvPr>
          <p:cNvSpPr/>
          <p:nvPr/>
        </p:nvSpPr>
        <p:spPr>
          <a:xfrm>
            <a:off x="289832" y="1613118"/>
            <a:ext cx="746443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Svakoga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dana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prošetaj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i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smiješi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se.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pretrpanom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danu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zastani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trenutak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veat"/>
              </a:rPr>
              <a:t>pa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odmori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Slušaj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glazbu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pjevaj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pleši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radi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ono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voliš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1" name="Graphic 10" descr="Arrow: Slight curve with solid fill">
            <a:extLst>
              <a:ext uri="{FF2B5EF4-FFF2-40B4-BE49-F238E27FC236}">
                <a16:creationId xmlns:a16="http://schemas.microsoft.com/office/drawing/2014/main" id="{5FA5C5FA-3050-3B4C-B986-812116E041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5928">
            <a:off x="3047762" y="4135280"/>
            <a:ext cx="914400" cy="914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12EEA1A-3DA9-9949-B0A1-3E2849A18B0E}"/>
              </a:ext>
            </a:extLst>
          </p:cNvPr>
          <p:cNvSpPr txBox="1"/>
          <p:nvPr/>
        </p:nvSpPr>
        <p:spPr>
          <a:xfrm>
            <a:off x="1109674" y="4955515"/>
            <a:ext cx="62627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s</a:t>
            </a:r>
            <a:r>
              <a:rPr lang="en-HR" sz="2800" dirty="0"/>
              <a:t>adržaji im se </a:t>
            </a:r>
            <a:r>
              <a:rPr lang="en-HR" sz="2800" b="1" dirty="0">
                <a:solidFill>
                  <a:srgbClr val="FFC000"/>
                </a:solidFill>
              </a:rPr>
              <a:t>sastavljaju</a:t>
            </a:r>
            <a:r>
              <a:rPr lang="en-HR" sz="2800" dirty="0"/>
              <a:t>, imaju nešto </a:t>
            </a:r>
            <a:r>
              <a:rPr lang="en-HR" sz="2800" b="1" dirty="0">
                <a:solidFill>
                  <a:srgbClr val="FFC000"/>
                </a:solidFill>
              </a:rPr>
              <a:t>zajedničko</a:t>
            </a:r>
            <a:r>
              <a:rPr lang="en-HR" sz="2800" dirty="0"/>
              <a:t> (najčešće subjekt)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A2C10F-28A2-AE4F-8B2C-2273AD90F078}"/>
              </a:ext>
            </a:extLst>
          </p:cNvPr>
          <p:cNvSpPr txBox="1"/>
          <p:nvPr/>
        </p:nvSpPr>
        <p:spPr>
          <a:xfrm>
            <a:off x="8200350" y="3679933"/>
            <a:ext cx="2822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- v</a:t>
            </a:r>
            <a:r>
              <a:rPr lang="en-HR" sz="2800" b="1" dirty="0"/>
              <a:t>eznici: </a:t>
            </a:r>
            <a:r>
              <a:rPr lang="en-US" sz="2800" b="1" dirty="0" err="1"/>
              <a:t>i</a:t>
            </a:r>
            <a:r>
              <a:rPr lang="en-HR" sz="2800" b="1" dirty="0"/>
              <a:t> pa, te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build="p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63317" y="1223656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708339" y="1475004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EAC15EE-A35B-FD47-BEF1-94AD6D029CF4}"/>
              </a:ext>
            </a:extLst>
          </p:cNvPr>
          <p:cNvSpPr/>
          <p:nvPr/>
        </p:nvSpPr>
        <p:spPr>
          <a:xfrm>
            <a:off x="344628" y="1781406"/>
            <a:ext cx="699078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teško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tebi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Niti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umoriti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niti</a:t>
            </a:r>
            <a:r>
              <a:rPr lang="en-US" sz="2800" dirty="0">
                <a:solidFill>
                  <a:srgbClr val="000000"/>
                </a:solidFill>
                <a:latin typeface="Caveat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izgubiti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mnogo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vremena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88A5FB-90E4-0648-9FE1-439972C68391}"/>
              </a:ext>
            </a:extLst>
          </p:cNvPr>
          <p:cNvSpPr txBox="1"/>
          <p:nvPr/>
        </p:nvSpPr>
        <p:spPr>
          <a:xfrm>
            <a:off x="8296826" y="2177013"/>
            <a:ext cx="22729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SASTAVNA REČENICA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AF0312-7C67-E049-AEEC-9BFDD5644F1B}"/>
              </a:ext>
            </a:extLst>
          </p:cNvPr>
          <p:cNvSpPr txBox="1"/>
          <p:nvPr/>
        </p:nvSpPr>
        <p:spPr>
          <a:xfrm>
            <a:off x="8068934" y="3288752"/>
            <a:ext cx="2822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- v</a:t>
            </a:r>
            <a:r>
              <a:rPr lang="en-HR" sz="2800" b="1" dirty="0"/>
              <a:t>eznici: </a:t>
            </a:r>
            <a:r>
              <a:rPr lang="en-US" sz="2800" b="1" dirty="0" err="1"/>
              <a:t>ni</a:t>
            </a:r>
            <a:r>
              <a:rPr lang="en-US" sz="2800" b="1" dirty="0"/>
              <a:t>, </a:t>
            </a:r>
            <a:r>
              <a:rPr lang="en-US" sz="2800" b="1" dirty="0" err="1"/>
              <a:t>niti</a:t>
            </a:r>
            <a:endParaRPr lang="en-HR" sz="28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C2B243-05A6-D947-964F-E10C66544034}"/>
              </a:ext>
            </a:extLst>
          </p:cNvPr>
          <p:cNvSpPr txBox="1"/>
          <p:nvPr/>
        </p:nvSpPr>
        <p:spPr>
          <a:xfrm>
            <a:off x="3144807" y="305878"/>
            <a:ext cx="76037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sljedeće niječne sastavne rečenice. Kojim se veznicima povezuju?</a:t>
            </a:r>
          </a:p>
        </p:txBody>
      </p:sp>
      <p:pic>
        <p:nvPicPr>
          <p:cNvPr id="12" name="Graphic 11" descr="Arrow: Slight curve with solid fill">
            <a:extLst>
              <a:ext uri="{FF2B5EF4-FFF2-40B4-BE49-F238E27FC236}">
                <a16:creationId xmlns:a16="http://schemas.microsoft.com/office/drawing/2014/main" id="{521A8697-8E67-9948-96E6-879D4DEE70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46161">
            <a:off x="2828345" y="3189978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06CC43-B732-D640-B5A1-955578AA6EDE}"/>
              </a:ext>
            </a:extLst>
          </p:cNvPr>
          <p:cNvSpPr txBox="1"/>
          <p:nvPr/>
        </p:nvSpPr>
        <p:spPr>
          <a:xfrm>
            <a:off x="1045978" y="4453145"/>
            <a:ext cx="66511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u</a:t>
            </a:r>
            <a:r>
              <a:rPr lang="en-HR" sz="2800" dirty="0"/>
              <a:t> niječnim sastavnim rečenicama umjesto veznika </a:t>
            </a:r>
            <a:r>
              <a:rPr lang="en-US" sz="2800" b="1" dirty="0">
                <a:solidFill>
                  <a:srgbClr val="FFC000"/>
                </a:solidFill>
              </a:rPr>
              <a:t>i</a:t>
            </a:r>
            <a:r>
              <a:rPr lang="en-HR" sz="2800" dirty="0"/>
              <a:t>, upotrebljavamo veznike </a:t>
            </a:r>
            <a:r>
              <a:rPr lang="en-HR" sz="2800" b="1" dirty="0">
                <a:solidFill>
                  <a:srgbClr val="FFC000"/>
                </a:solidFill>
              </a:rPr>
              <a:t>ni, niti</a:t>
            </a:r>
          </a:p>
        </p:txBody>
      </p:sp>
    </p:spTree>
    <p:extLst>
      <p:ext uri="{BB962C8B-B14F-4D97-AF65-F5344CB8AC3E}">
        <p14:creationId xmlns:p14="http://schemas.microsoft.com/office/powerpoint/2010/main" val="217014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1" grpId="0"/>
      <p:bldP spid="3" grpId="0"/>
      <p:bldP spid="3" grpId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281399" y="1282521"/>
            <a:ext cx="3234408" cy="319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672" y="5521284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102039" y="2475399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D9D636-05AC-9349-A12D-933FB48E5726}"/>
              </a:ext>
            </a:extLst>
          </p:cNvPr>
          <p:cNvSpPr txBox="1"/>
          <p:nvPr/>
        </p:nvSpPr>
        <p:spPr>
          <a:xfrm>
            <a:off x="2142100" y="632228"/>
            <a:ext cx="70597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Što su nezavisnosložene sastavne rečenice? Kojim se veznicima povezuju?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897AD8-A298-5D41-810E-07AF340D0C7F}"/>
              </a:ext>
            </a:extLst>
          </p:cNvPr>
          <p:cNvSpPr txBox="1"/>
          <p:nvPr/>
        </p:nvSpPr>
        <p:spPr>
          <a:xfrm>
            <a:off x="112952" y="1740392"/>
            <a:ext cx="3571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SASTAVNA REČENICA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E92CE11-3C88-4B41-9B6C-985267B05E21}"/>
              </a:ext>
            </a:extLst>
          </p:cNvPr>
          <p:cNvSpPr/>
          <p:nvPr/>
        </p:nvSpPr>
        <p:spPr>
          <a:xfrm>
            <a:off x="1380117" y="2228702"/>
            <a:ext cx="68690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povezuju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cjelinu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zbog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nekog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zajedništva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zavise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jedna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1" name="Picture 10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B945991-E946-404E-8D29-BBB884524C7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266" y="3354915"/>
            <a:ext cx="5975002" cy="2932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14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345193" y="1652294"/>
            <a:ext cx="3746404" cy="3700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86285CB0-B57B-8748-8692-3BBD026F1F13}"/>
              </a:ext>
            </a:extLst>
          </p:cNvPr>
          <p:cNvSpPr txBox="1"/>
          <p:nvPr/>
        </p:nvSpPr>
        <p:spPr>
          <a:xfrm>
            <a:off x="9022505" y="1921899"/>
            <a:ext cx="2206588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VIŠE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7BE52EF-D85D-5F40-ABEF-06A539B8169D}"/>
              </a:ext>
            </a:extLst>
          </p:cNvPr>
          <p:cNvSpPr/>
          <p:nvPr/>
        </p:nvSpPr>
        <p:spPr>
          <a:xfrm>
            <a:off x="2231358" y="517848"/>
            <a:ext cx="72483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ulogu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niti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sastavnoj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</a:t>
            </a:r>
            <a:r>
              <a:rPr lang="en-HR" sz="2800" dirty="0">
                <a:solidFill>
                  <a:srgbClr val="000000"/>
                </a:solidFill>
                <a:latin typeface="Calibri" panose="020F0502020204030204" pitchFamily="34" charset="0"/>
              </a:rPr>
              <a:t>Što je točno napisano?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A70FB0-C18D-4448-BE88-624F6418EB27}"/>
              </a:ext>
            </a:extLst>
          </p:cNvPr>
          <p:cNvSpPr/>
          <p:nvPr/>
        </p:nvSpPr>
        <p:spPr>
          <a:xfrm>
            <a:off x="319825" y="1894346"/>
            <a:ext cx="80881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Nećeš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umoriti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      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Nećeš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izgubiti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mnogo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vremena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BBAFBB-3216-4146-93DC-02237386BBBD}"/>
              </a:ext>
            </a:extLst>
          </p:cNvPr>
          <p:cNvSpPr/>
          <p:nvPr/>
        </p:nvSpPr>
        <p:spPr>
          <a:xfrm>
            <a:off x="57236" y="3920287"/>
            <a:ext cx="77359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Niti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umoriti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niti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izgubiti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mnogo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vremena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A12F0D-3220-A445-90DB-B2C301B8B871}"/>
              </a:ext>
            </a:extLst>
          </p:cNvPr>
          <p:cNvSpPr txBox="1"/>
          <p:nvPr/>
        </p:nvSpPr>
        <p:spPr>
          <a:xfrm>
            <a:off x="57236" y="2887485"/>
            <a:ext cx="9019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FF0000"/>
                </a:solidFill>
              </a:rPr>
              <a:t>Niti</a:t>
            </a:r>
            <a:r>
              <a:rPr lang="en-HR" sz="2800" dirty="0"/>
              <a:t> se nećeš umoriti </a:t>
            </a:r>
            <a:r>
              <a:rPr lang="en-HR" sz="2800" b="1" dirty="0">
                <a:solidFill>
                  <a:srgbClr val="FF0000"/>
                </a:solidFill>
              </a:rPr>
              <a:t>niti</a:t>
            </a:r>
            <a:r>
              <a:rPr lang="en-HR" sz="2800" dirty="0"/>
              <a:t> nećeš izgubiti mnogo vremena.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54AAB61-19FB-8749-B989-66CE387C03D9}"/>
              </a:ext>
            </a:extLst>
          </p:cNvPr>
          <p:cNvCxnSpPr>
            <a:cxnSpLocks/>
          </p:cNvCxnSpPr>
          <p:nvPr/>
        </p:nvCxnSpPr>
        <p:spPr>
          <a:xfrm>
            <a:off x="197913" y="3182906"/>
            <a:ext cx="8088195" cy="0"/>
          </a:xfrm>
          <a:prstGeom prst="line">
            <a:avLst/>
          </a:prstGeom>
          <a:ln w="381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CD48E753-F9B9-1545-B09D-7422C9E0241D}"/>
              </a:ext>
            </a:extLst>
          </p:cNvPr>
          <p:cNvSpPr/>
          <p:nvPr/>
        </p:nvSpPr>
        <p:spPr>
          <a:xfrm>
            <a:off x="8657743" y="2602511"/>
            <a:ext cx="293611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sastavnoj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veznikom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niti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niječemo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predikate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koji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potvrdni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34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  <p:bldP spid="9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466344" y="1454463"/>
            <a:ext cx="3326658" cy="3285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566" y="5408893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8057097" y="1726770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9C8144-2A81-224F-BB78-3F12F5322230}"/>
              </a:ext>
            </a:extLst>
          </p:cNvPr>
          <p:cNvSpPr/>
          <p:nvPr/>
        </p:nvSpPr>
        <p:spPr>
          <a:xfrm>
            <a:off x="3007460" y="350897"/>
            <a:ext cx="71222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Koja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pravila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pisanju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zareza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vrijede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za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sastavne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694923-8BBD-D14F-A57E-D3853F583E77}"/>
              </a:ext>
            </a:extLst>
          </p:cNvPr>
          <p:cNvSpPr txBox="1"/>
          <p:nvPr/>
        </p:nvSpPr>
        <p:spPr>
          <a:xfrm>
            <a:off x="9071199" y="2620203"/>
            <a:ext cx="21169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PISANJE ZAREZA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ABDE9E6-08E8-6948-ABC3-314171131F01}"/>
              </a:ext>
            </a:extLst>
          </p:cNvPr>
          <p:cNvSpPr/>
          <p:nvPr/>
        </p:nvSpPr>
        <p:spPr>
          <a:xfrm>
            <a:off x="338407" y="1593277"/>
            <a:ext cx="52436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Svakoga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dana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prošetaj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i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smiješi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se. </a:t>
            </a:r>
            <a:endParaRPr lang="en-HR" sz="2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CC94A1-B255-5A43-AF82-197406C39544}"/>
              </a:ext>
            </a:extLst>
          </p:cNvPr>
          <p:cNvSpPr/>
          <p:nvPr/>
        </p:nvSpPr>
        <p:spPr>
          <a:xfrm>
            <a:off x="3262243" y="2124193"/>
            <a:ext cx="42968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pravilu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pišu</a:t>
            </a: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FFC000"/>
                </a:solidFill>
                <a:latin typeface="Calibri" panose="020F0502020204030204" pitchFamily="34" charset="0"/>
              </a:rPr>
              <a:t>bez</a:t>
            </a: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zareza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DE77D7-C2A4-944B-83B8-1FD81E37F2DF}"/>
              </a:ext>
            </a:extLst>
          </p:cNvPr>
          <p:cNvSpPr/>
          <p:nvPr/>
        </p:nvSpPr>
        <p:spPr>
          <a:xfrm>
            <a:off x="286465" y="2743207"/>
            <a:ext cx="67813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Svakoga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dana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prošetaj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i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smiješi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sačuvaj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prirodom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7D1930-C157-CE48-861C-E6258081F924}"/>
              </a:ext>
            </a:extLst>
          </p:cNvPr>
          <p:cNvSpPr txBox="1"/>
          <p:nvPr/>
        </p:nvSpPr>
        <p:spPr>
          <a:xfrm>
            <a:off x="3144807" y="3646314"/>
            <a:ext cx="5104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- </a:t>
            </a:r>
            <a:r>
              <a:rPr lang="en-US" sz="2800" dirty="0" err="1"/>
              <a:t>više</a:t>
            </a:r>
            <a:r>
              <a:rPr lang="en-US" sz="2800" dirty="0"/>
              <a:t> se </a:t>
            </a:r>
            <a:r>
              <a:rPr lang="en-US" sz="2800" dirty="0" err="1"/>
              <a:t>surečenica</a:t>
            </a:r>
            <a:r>
              <a:rPr lang="en-US" sz="2800" dirty="0"/>
              <a:t> </a:t>
            </a:r>
            <a:r>
              <a:rPr lang="en-US" sz="2800" dirty="0" err="1"/>
              <a:t>povezuje</a:t>
            </a:r>
            <a:r>
              <a:rPr lang="en-US" sz="2800" dirty="0"/>
              <a:t> </a:t>
            </a:r>
            <a:r>
              <a:rPr lang="en-US" sz="2800" dirty="0" err="1"/>
              <a:t>istim</a:t>
            </a:r>
            <a:r>
              <a:rPr lang="en-US" sz="2800" dirty="0"/>
              <a:t> </a:t>
            </a:r>
            <a:r>
              <a:rPr lang="en-US" sz="2800" dirty="0" err="1"/>
              <a:t>veznikom</a:t>
            </a:r>
            <a:r>
              <a:rPr lang="en-US" sz="2800" dirty="0"/>
              <a:t> </a:t>
            </a:r>
            <a:endParaRPr lang="en-HR" sz="2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ABBFCED-5DBE-A440-9F57-E0661D634E8A}"/>
              </a:ext>
            </a:extLst>
          </p:cNvPr>
          <p:cNvSpPr/>
          <p:nvPr/>
        </p:nvSpPr>
        <p:spPr>
          <a:xfrm>
            <a:off x="286465" y="4782349"/>
            <a:ext cx="44303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teško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tebi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2014F0-C3DC-104F-9982-8A66E282062B}"/>
              </a:ext>
            </a:extLst>
          </p:cNvPr>
          <p:cNvSpPr txBox="1"/>
          <p:nvPr/>
        </p:nvSpPr>
        <p:spPr>
          <a:xfrm>
            <a:off x="3144807" y="5396362"/>
            <a:ext cx="3144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n</a:t>
            </a:r>
            <a:r>
              <a:rPr lang="en-HR" sz="2800" dirty="0"/>
              <a:t>aknadno dodano</a:t>
            </a: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9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516</Words>
  <Application>Microsoft Macintosh PowerPoint</Application>
  <PresentationFormat>Widescreen</PresentationFormat>
  <Paragraphs>70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Caveat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2021-05-09T16:52:36Z</dcterms:modified>
</cp:coreProperties>
</file>